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4.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9" r:id="rId1"/>
    <p:sldMasterId id="2147487015" r:id="rId2"/>
  </p:sldMasterIdLst>
  <p:notesMasterIdLst>
    <p:notesMasterId r:id="rId65"/>
  </p:notesMasterIdLst>
  <p:handoutMasterIdLst>
    <p:handoutMasterId r:id="rId66"/>
  </p:handoutMasterIdLst>
  <p:sldIdLst>
    <p:sldId id="451" r:id="rId3"/>
    <p:sldId id="469" r:id="rId4"/>
    <p:sldId id="471" r:id="rId5"/>
    <p:sldId id="498" r:id="rId6"/>
    <p:sldId id="552" r:id="rId7"/>
    <p:sldId id="556" r:id="rId8"/>
    <p:sldId id="553" r:id="rId9"/>
    <p:sldId id="591" r:id="rId10"/>
    <p:sldId id="593" r:id="rId11"/>
    <p:sldId id="590" r:id="rId12"/>
    <p:sldId id="499" r:id="rId13"/>
    <p:sldId id="500" r:id="rId14"/>
    <p:sldId id="501" r:id="rId15"/>
    <p:sldId id="502" r:id="rId16"/>
    <p:sldId id="503" r:id="rId17"/>
    <p:sldId id="504" r:id="rId18"/>
    <p:sldId id="505" r:id="rId19"/>
    <p:sldId id="551" r:id="rId20"/>
    <p:sldId id="506" r:id="rId21"/>
    <p:sldId id="507" r:id="rId22"/>
    <p:sldId id="508" r:id="rId23"/>
    <p:sldId id="509" r:id="rId24"/>
    <p:sldId id="510" r:id="rId25"/>
    <p:sldId id="511" r:id="rId26"/>
    <p:sldId id="512" r:id="rId27"/>
    <p:sldId id="514" r:id="rId28"/>
    <p:sldId id="515" r:id="rId29"/>
    <p:sldId id="516" r:id="rId30"/>
    <p:sldId id="517" r:id="rId31"/>
    <p:sldId id="518" r:id="rId32"/>
    <p:sldId id="519" r:id="rId33"/>
    <p:sldId id="520" r:id="rId34"/>
    <p:sldId id="589" r:id="rId35"/>
    <p:sldId id="307" r:id="rId36"/>
    <p:sldId id="566" r:id="rId37"/>
    <p:sldId id="322" r:id="rId38"/>
    <p:sldId id="528" r:id="rId39"/>
    <p:sldId id="378" r:id="rId40"/>
    <p:sldId id="375" r:id="rId41"/>
    <p:sldId id="323" r:id="rId42"/>
    <p:sldId id="376" r:id="rId43"/>
    <p:sldId id="377" r:id="rId44"/>
    <p:sldId id="314" r:id="rId45"/>
    <p:sldId id="381" r:id="rId46"/>
    <p:sldId id="384" r:id="rId47"/>
    <p:sldId id="383" r:id="rId48"/>
    <p:sldId id="324" r:id="rId49"/>
    <p:sldId id="379" r:id="rId50"/>
    <p:sldId id="312" r:id="rId51"/>
    <p:sldId id="385" r:id="rId52"/>
    <p:sldId id="311" r:id="rId53"/>
    <p:sldId id="387" r:id="rId54"/>
    <p:sldId id="388" r:id="rId55"/>
    <p:sldId id="392" r:id="rId56"/>
    <p:sldId id="390" r:id="rId57"/>
    <p:sldId id="391" r:id="rId58"/>
    <p:sldId id="536" r:id="rId59"/>
    <p:sldId id="346" r:id="rId60"/>
    <p:sldId id="594" r:id="rId61"/>
    <p:sldId id="595" r:id="rId62"/>
    <p:sldId id="596" r:id="rId63"/>
    <p:sldId id="597" r:id="rId64"/>
  </p:sldIdLst>
  <p:sldSz cx="9144000" cy="6858000" type="screen4x3"/>
  <p:notesSz cx="6858000" cy="9296400"/>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521415D9-36F7-43E2-AB2F-B90AF26B5E84}">
      <p14:sectionLst xmlns:p14="http://schemas.microsoft.com/office/powerpoint/2010/main">
        <p14:section name="Untitled Section" id="{A73867E9-CC71-499A-BF5D-4A741A391816}">
          <p14:sldIdLst>
            <p14:sldId id="451"/>
            <p14:sldId id="469"/>
            <p14:sldId id="471"/>
            <p14:sldId id="498"/>
            <p14:sldId id="552"/>
            <p14:sldId id="556"/>
            <p14:sldId id="553"/>
            <p14:sldId id="591"/>
            <p14:sldId id="593"/>
            <p14:sldId id="590"/>
            <p14:sldId id="499"/>
            <p14:sldId id="500"/>
            <p14:sldId id="501"/>
            <p14:sldId id="502"/>
            <p14:sldId id="503"/>
            <p14:sldId id="504"/>
            <p14:sldId id="505"/>
            <p14:sldId id="551"/>
            <p14:sldId id="506"/>
            <p14:sldId id="507"/>
            <p14:sldId id="508"/>
            <p14:sldId id="509"/>
            <p14:sldId id="510"/>
            <p14:sldId id="511"/>
            <p14:sldId id="512"/>
            <p14:sldId id="514"/>
            <p14:sldId id="515"/>
            <p14:sldId id="516"/>
            <p14:sldId id="517"/>
            <p14:sldId id="518"/>
            <p14:sldId id="519"/>
            <p14:sldId id="520"/>
            <p14:sldId id="589"/>
            <p14:sldId id="307"/>
            <p14:sldId id="566"/>
            <p14:sldId id="322"/>
            <p14:sldId id="528"/>
            <p14:sldId id="378"/>
            <p14:sldId id="375"/>
            <p14:sldId id="323"/>
            <p14:sldId id="376"/>
            <p14:sldId id="377"/>
            <p14:sldId id="314"/>
            <p14:sldId id="381"/>
            <p14:sldId id="384"/>
            <p14:sldId id="383"/>
            <p14:sldId id="324"/>
            <p14:sldId id="379"/>
            <p14:sldId id="312"/>
            <p14:sldId id="385"/>
            <p14:sldId id="311"/>
            <p14:sldId id="387"/>
            <p14:sldId id="388"/>
            <p14:sldId id="392"/>
            <p14:sldId id="390"/>
            <p14:sldId id="391"/>
            <p14:sldId id="536"/>
            <p14:sldId id="346"/>
            <p14:sldId id="594"/>
            <p14:sldId id="595"/>
            <p14:sldId id="596"/>
            <p14:sldId id="597"/>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5" d="100"/>
          <a:sy n="75" d="100"/>
        </p:scale>
        <p:origin x="298" y="6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handoutMaster" Target="handoutMasters/handout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D9D4C61-A32A-4004-A977-876D7DD26481}" type="doc">
      <dgm:prSet loTypeId="urn:microsoft.com/office/officeart/2005/8/layout/matrix1" loCatId="matrix" qsTypeId="urn:microsoft.com/office/officeart/2005/8/quickstyle/simple1" qsCatId="simple" csTypeId="urn:microsoft.com/office/officeart/2005/8/colors/accent2_1" csCatId="accent2" phldr="1"/>
      <dgm:spPr/>
      <dgm:t>
        <a:bodyPr/>
        <a:lstStyle/>
        <a:p>
          <a:endParaRPr lang="en-US"/>
        </a:p>
      </dgm:t>
    </dgm:pt>
    <dgm:pt modelId="{CA918733-31B4-4034-90C6-FB217A260934}">
      <dgm:prSet phldrT="[Text]" custT="1">
        <dgm:style>
          <a:lnRef idx="1">
            <a:schemeClr val="accent3"/>
          </a:lnRef>
          <a:fillRef idx="2">
            <a:schemeClr val="accent3"/>
          </a:fillRef>
          <a:effectRef idx="1">
            <a:schemeClr val="accent3"/>
          </a:effectRef>
          <a:fontRef idx="minor">
            <a:schemeClr val="dk1"/>
          </a:fontRef>
        </dgm:style>
      </dgm:prSet>
      <dgm:spPr/>
      <dgm:t>
        <a:bodyPr/>
        <a:lstStyle/>
        <a:p>
          <a:r>
            <a:rPr lang="en-US" sz="2400" b="1" dirty="0" smtClean="0"/>
            <a:t>HỌC SINH</a:t>
          </a:r>
          <a:endParaRPr lang="en-US" sz="2400" b="1" dirty="0"/>
        </a:p>
      </dgm:t>
    </dgm:pt>
    <dgm:pt modelId="{880D28D4-804A-4AB2-B62C-24CF05C8C256}" type="parTrans" cxnId="{A1DC81D2-3ADC-4531-A54D-DE7389AEAABC}">
      <dgm:prSet/>
      <dgm:spPr/>
      <dgm:t>
        <a:bodyPr/>
        <a:lstStyle/>
        <a:p>
          <a:endParaRPr lang="en-US"/>
        </a:p>
      </dgm:t>
    </dgm:pt>
    <dgm:pt modelId="{E494D1A0-315A-42A3-B619-85C85DB77C94}" type="sibTrans" cxnId="{A1DC81D2-3ADC-4531-A54D-DE7389AEAABC}">
      <dgm:prSet/>
      <dgm:spPr/>
      <dgm:t>
        <a:bodyPr/>
        <a:lstStyle/>
        <a:p>
          <a:endParaRPr lang="en-US"/>
        </a:p>
      </dgm:t>
    </dgm:pt>
    <dgm:pt modelId="{07F33E3E-269E-44F9-94B2-F5D468192ED2}">
      <dgm:prSet phldrT="[Text]" custT="1"/>
      <dgm:spPr/>
      <dgm:t>
        <a:bodyPr/>
        <a:lstStyle/>
        <a:p>
          <a:pPr algn="ctr"/>
          <a:endParaRPr lang="en-US" sz="1800" b="1" dirty="0" smtClean="0">
            <a:solidFill>
              <a:srgbClr val="002060"/>
            </a:solidFill>
          </a:endParaRPr>
        </a:p>
        <a:p>
          <a:pPr algn="ctr"/>
          <a:endParaRPr lang="en-US" sz="1800" b="1" dirty="0" smtClean="0">
            <a:solidFill>
              <a:srgbClr val="002060"/>
            </a:solidFill>
          </a:endParaRPr>
        </a:p>
        <a:p>
          <a:pPr algn="l"/>
          <a:r>
            <a:rPr lang="en-US" sz="1800" b="1" dirty="0" smtClean="0">
              <a:solidFill>
                <a:srgbClr val="002060"/>
              </a:solidFill>
            </a:rPr>
            <a:t>                     BẢN THÂN</a:t>
          </a:r>
        </a:p>
        <a:p>
          <a:pPr algn="l"/>
          <a:r>
            <a:rPr lang="en-US" sz="1800" b="1" dirty="0" err="1" smtClean="0">
              <a:solidFill>
                <a:srgbClr val="002060"/>
              </a:solidFill>
            </a:rPr>
            <a:t>Học</a:t>
          </a:r>
          <a:r>
            <a:rPr lang="en-US" sz="1800" b="1" dirty="0" smtClean="0">
              <a:solidFill>
                <a:srgbClr val="002060"/>
              </a:solidFill>
            </a:rPr>
            <a:t> </a:t>
          </a:r>
          <a:r>
            <a:rPr lang="en-US" sz="1800" b="1" dirty="0" err="1" smtClean="0">
              <a:solidFill>
                <a:srgbClr val="002060"/>
              </a:solidFill>
            </a:rPr>
            <a:t>tập</a:t>
          </a:r>
          <a:endParaRPr lang="en-US" sz="1800" b="1" dirty="0" smtClean="0">
            <a:solidFill>
              <a:srgbClr val="002060"/>
            </a:solidFill>
          </a:endParaRPr>
        </a:p>
        <a:p>
          <a:pPr algn="l"/>
          <a:r>
            <a:rPr lang="en-US" sz="1800" b="1" dirty="0" err="1" smtClean="0">
              <a:solidFill>
                <a:srgbClr val="002060"/>
              </a:solidFill>
            </a:rPr>
            <a:t>Giao</a:t>
          </a:r>
          <a:r>
            <a:rPr lang="en-US" sz="1800" b="1" dirty="0" smtClean="0">
              <a:solidFill>
                <a:srgbClr val="002060"/>
              </a:solidFill>
            </a:rPr>
            <a:t> </a:t>
          </a:r>
          <a:r>
            <a:rPr lang="en-US" sz="1800" b="1" dirty="0" err="1" smtClean="0">
              <a:solidFill>
                <a:srgbClr val="002060"/>
              </a:solidFill>
            </a:rPr>
            <a:t>tiếp</a:t>
          </a:r>
          <a:endParaRPr lang="en-US" sz="1800" b="1" dirty="0" smtClean="0">
            <a:solidFill>
              <a:srgbClr val="002060"/>
            </a:solidFill>
          </a:endParaRPr>
        </a:p>
        <a:p>
          <a:pPr algn="l"/>
          <a:r>
            <a:rPr lang="en-US" sz="1800" b="1" dirty="0" err="1" smtClean="0">
              <a:solidFill>
                <a:srgbClr val="002060"/>
              </a:solidFill>
            </a:rPr>
            <a:t>Chọn</a:t>
          </a:r>
          <a:r>
            <a:rPr lang="en-US" sz="1800" b="1" dirty="0" smtClean="0">
              <a:solidFill>
                <a:srgbClr val="002060"/>
              </a:solidFill>
            </a:rPr>
            <a:t> </a:t>
          </a:r>
          <a:r>
            <a:rPr lang="en-US" sz="1800" b="1" dirty="0" err="1" smtClean="0">
              <a:solidFill>
                <a:srgbClr val="002060"/>
              </a:solidFill>
            </a:rPr>
            <a:t>nghề</a:t>
          </a:r>
          <a:endParaRPr lang="en-US" sz="1800" b="1" dirty="0" smtClean="0">
            <a:solidFill>
              <a:srgbClr val="002060"/>
            </a:solidFill>
          </a:endParaRPr>
        </a:p>
        <a:p>
          <a:pPr algn="l"/>
          <a:r>
            <a:rPr lang="en-US" sz="1800" b="1" dirty="0" err="1" smtClean="0">
              <a:solidFill>
                <a:srgbClr val="002060"/>
              </a:solidFill>
            </a:rPr>
            <a:t>Tự</a:t>
          </a:r>
          <a:r>
            <a:rPr lang="en-US" sz="1800" b="1" dirty="0" smtClean="0">
              <a:solidFill>
                <a:srgbClr val="002060"/>
              </a:solidFill>
            </a:rPr>
            <a:t> </a:t>
          </a:r>
          <a:r>
            <a:rPr lang="en-US" sz="1800" b="1" dirty="0" err="1" smtClean="0">
              <a:solidFill>
                <a:srgbClr val="002060"/>
              </a:solidFill>
            </a:rPr>
            <a:t>kiếm</a:t>
          </a:r>
          <a:r>
            <a:rPr lang="en-US" sz="1800" b="1" dirty="0" smtClean="0">
              <a:solidFill>
                <a:srgbClr val="002060"/>
              </a:solidFill>
            </a:rPr>
            <a:t> </a:t>
          </a:r>
          <a:r>
            <a:rPr lang="en-US" sz="1800" b="1" dirty="0" err="1" smtClean="0">
              <a:solidFill>
                <a:srgbClr val="002060"/>
              </a:solidFill>
            </a:rPr>
            <a:t>tiền</a:t>
          </a:r>
          <a:endParaRPr lang="en-US" sz="1800" b="1" dirty="0" smtClean="0">
            <a:solidFill>
              <a:srgbClr val="002060"/>
            </a:solidFill>
          </a:endParaRPr>
        </a:p>
        <a:p>
          <a:pPr algn="l"/>
          <a:r>
            <a:rPr lang="en-US" sz="1800" b="1" dirty="0" err="1" smtClean="0">
              <a:solidFill>
                <a:srgbClr val="002060"/>
              </a:solidFill>
            </a:rPr>
            <a:t>Quan</a:t>
          </a:r>
          <a:r>
            <a:rPr lang="en-US" sz="1800" b="1" dirty="0" smtClean="0">
              <a:solidFill>
                <a:srgbClr val="002060"/>
              </a:solidFill>
            </a:rPr>
            <a:t> </a:t>
          </a:r>
          <a:r>
            <a:rPr lang="en-US" sz="1800" b="1" dirty="0" err="1" smtClean="0">
              <a:solidFill>
                <a:srgbClr val="002060"/>
              </a:solidFill>
            </a:rPr>
            <a:t>hệ</a:t>
          </a:r>
          <a:r>
            <a:rPr lang="en-US" sz="1800" b="1" dirty="0" smtClean="0">
              <a:solidFill>
                <a:srgbClr val="002060"/>
              </a:solidFill>
            </a:rPr>
            <a:t> </a:t>
          </a:r>
          <a:r>
            <a:rPr lang="en-US" sz="1800" b="1" dirty="0" err="1" smtClean="0">
              <a:solidFill>
                <a:srgbClr val="002060"/>
              </a:solidFill>
            </a:rPr>
            <a:t>bạn</a:t>
          </a:r>
          <a:r>
            <a:rPr lang="en-US" sz="1800" b="1" dirty="0" smtClean="0">
              <a:solidFill>
                <a:srgbClr val="002060"/>
              </a:solidFill>
            </a:rPr>
            <a:t> </a:t>
          </a:r>
          <a:r>
            <a:rPr lang="en-US" sz="1800" b="1" dirty="0" err="1" smtClean="0">
              <a:solidFill>
                <a:srgbClr val="002060"/>
              </a:solidFill>
            </a:rPr>
            <a:t>bè</a:t>
          </a:r>
          <a:endParaRPr lang="en-US" sz="1800" b="1" dirty="0" smtClean="0">
            <a:solidFill>
              <a:srgbClr val="002060"/>
            </a:solidFill>
          </a:endParaRPr>
        </a:p>
        <a:p>
          <a:pPr algn="l"/>
          <a:r>
            <a:rPr lang="en-US" sz="1800" b="1" dirty="0" err="1" smtClean="0">
              <a:solidFill>
                <a:srgbClr val="002060"/>
              </a:solidFill>
            </a:rPr>
            <a:t>Lựa</a:t>
          </a:r>
          <a:r>
            <a:rPr lang="en-US" sz="1800" b="1" dirty="0" smtClean="0">
              <a:solidFill>
                <a:srgbClr val="002060"/>
              </a:solidFill>
            </a:rPr>
            <a:t> </a:t>
          </a:r>
          <a:r>
            <a:rPr lang="en-US" sz="1800" b="1" dirty="0" err="1" smtClean="0">
              <a:solidFill>
                <a:srgbClr val="002060"/>
              </a:solidFill>
            </a:rPr>
            <a:t>chọn</a:t>
          </a:r>
          <a:r>
            <a:rPr lang="en-US" sz="1800" b="1" dirty="0" smtClean="0">
              <a:solidFill>
                <a:srgbClr val="002060"/>
              </a:solidFill>
            </a:rPr>
            <a:t> </a:t>
          </a:r>
          <a:r>
            <a:rPr lang="en-US" sz="1800" b="1" dirty="0" err="1" smtClean="0">
              <a:solidFill>
                <a:srgbClr val="002060"/>
              </a:solidFill>
            </a:rPr>
            <a:t>thông</a:t>
          </a:r>
          <a:r>
            <a:rPr lang="en-US" sz="1800" b="1" dirty="0" smtClean="0">
              <a:solidFill>
                <a:srgbClr val="002060"/>
              </a:solidFill>
            </a:rPr>
            <a:t> tin</a:t>
          </a:r>
        </a:p>
        <a:p>
          <a:pPr algn="l"/>
          <a:r>
            <a:rPr lang="en-US" sz="1800" b="1" dirty="0" err="1" smtClean="0">
              <a:solidFill>
                <a:srgbClr val="002060"/>
              </a:solidFill>
            </a:rPr>
            <a:t>Đời</a:t>
          </a:r>
          <a:r>
            <a:rPr lang="en-US" sz="1800" b="1" dirty="0" smtClean="0">
              <a:solidFill>
                <a:srgbClr val="002060"/>
              </a:solidFill>
            </a:rPr>
            <a:t> </a:t>
          </a:r>
          <a:r>
            <a:rPr lang="en-US" sz="1800" b="1" dirty="0" err="1" smtClean="0">
              <a:solidFill>
                <a:srgbClr val="002060"/>
              </a:solidFill>
            </a:rPr>
            <a:t>sống</a:t>
          </a:r>
          <a:r>
            <a:rPr lang="en-US" sz="1800" b="1" dirty="0" smtClean="0">
              <a:solidFill>
                <a:srgbClr val="002060"/>
              </a:solidFill>
            </a:rPr>
            <a:t> </a:t>
          </a:r>
          <a:r>
            <a:rPr lang="en-US" sz="1800" b="1" dirty="0" err="1" smtClean="0">
              <a:solidFill>
                <a:srgbClr val="002060"/>
              </a:solidFill>
            </a:rPr>
            <a:t>tình</a:t>
          </a:r>
          <a:r>
            <a:rPr lang="en-US" sz="1800" b="1" dirty="0" smtClean="0">
              <a:solidFill>
                <a:srgbClr val="002060"/>
              </a:solidFill>
            </a:rPr>
            <a:t> </a:t>
          </a:r>
          <a:r>
            <a:rPr lang="en-US" sz="1800" b="1" dirty="0" err="1" smtClean="0">
              <a:solidFill>
                <a:srgbClr val="002060"/>
              </a:solidFill>
            </a:rPr>
            <a:t>cảm</a:t>
          </a:r>
          <a:endParaRPr lang="en-US" sz="1800" b="1" dirty="0" smtClean="0">
            <a:solidFill>
              <a:srgbClr val="002060"/>
            </a:solidFill>
          </a:endParaRPr>
        </a:p>
        <a:p>
          <a:pPr algn="l"/>
          <a:r>
            <a:rPr lang="en-US" sz="1800" b="1" dirty="0" err="1" smtClean="0">
              <a:solidFill>
                <a:srgbClr val="002060"/>
              </a:solidFill>
            </a:rPr>
            <a:t>Tâm</a:t>
          </a:r>
          <a:r>
            <a:rPr lang="en-US" sz="1800" b="1" dirty="0" smtClean="0">
              <a:solidFill>
                <a:srgbClr val="002060"/>
              </a:solidFill>
            </a:rPr>
            <a:t> </a:t>
          </a:r>
          <a:r>
            <a:rPr lang="en-US" sz="1800" b="1" dirty="0" err="1" smtClean="0">
              <a:solidFill>
                <a:srgbClr val="002060"/>
              </a:solidFill>
            </a:rPr>
            <a:t>sinh</a:t>
          </a:r>
          <a:r>
            <a:rPr lang="en-US" sz="1800" b="1" dirty="0" smtClean="0">
              <a:solidFill>
                <a:srgbClr val="002060"/>
              </a:solidFill>
            </a:rPr>
            <a:t> </a:t>
          </a:r>
          <a:r>
            <a:rPr lang="en-US" sz="1800" b="1" dirty="0" err="1" smtClean="0">
              <a:solidFill>
                <a:srgbClr val="002060"/>
              </a:solidFill>
            </a:rPr>
            <a:t>lý</a:t>
          </a:r>
          <a:r>
            <a:rPr lang="en-US" sz="1800" b="1" dirty="0" smtClean="0">
              <a:solidFill>
                <a:srgbClr val="002060"/>
              </a:solidFill>
            </a:rPr>
            <a:t> </a:t>
          </a:r>
          <a:r>
            <a:rPr lang="en-US" sz="1800" b="1" dirty="0" err="1" smtClean="0">
              <a:solidFill>
                <a:srgbClr val="002060"/>
              </a:solidFill>
            </a:rPr>
            <a:t>lứa</a:t>
          </a:r>
          <a:r>
            <a:rPr lang="en-US" sz="1800" b="1" dirty="0" smtClean="0">
              <a:solidFill>
                <a:srgbClr val="002060"/>
              </a:solidFill>
            </a:rPr>
            <a:t> </a:t>
          </a:r>
          <a:r>
            <a:rPr lang="en-US" sz="1800" b="1" dirty="0" err="1" smtClean="0">
              <a:solidFill>
                <a:srgbClr val="002060"/>
              </a:solidFill>
            </a:rPr>
            <a:t>tuổi</a:t>
          </a:r>
          <a:r>
            <a:rPr lang="en-US" sz="1800" b="1" dirty="0" smtClean="0">
              <a:solidFill>
                <a:srgbClr val="002060"/>
              </a:solidFill>
            </a:rPr>
            <a:t>…</a:t>
          </a:r>
          <a:endParaRPr lang="en-US" sz="1800" b="1" dirty="0">
            <a:solidFill>
              <a:srgbClr val="002060"/>
            </a:solidFill>
          </a:endParaRPr>
        </a:p>
      </dgm:t>
    </dgm:pt>
    <dgm:pt modelId="{F24A7EE6-FBBA-4DE8-8EB9-49FC238FAF3C}" type="parTrans" cxnId="{51627EAA-AD01-494C-A43D-1B563CADB57E}">
      <dgm:prSet/>
      <dgm:spPr/>
      <dgm:t>
        <a:bodyPr/>
        <a:lstStyle/>
        <a:p>
          <a:endParaRPr lang="en-US"/>
        </a:p>
      </dgm:t>
    </dgm:pt>
    <dgm:pt modelId="{E09807A8-4985-47C2-BC99-57C19E8897CA}" type="sibTrans" cxnId="{51627EAA-AD01-494C-A43D-1B563CADB57E}">
      <dgm:prSet/>
      <dgm:spPr/>
      <dgm:t>
        <a:bodyPr/>
        <a:lstStyle/>
        <a:p>
          <a:endParaRPr lang="en-US"/>
        </a:p>
      </dgm:t>
    </dgm:pt>
    <dgm:pt modelId="{199B13B2-ED0C-4EBB-B567-54A1DF8FA7A4}">
      <dgm:prSet phldrT="[Text]" custT="1"/>
      <dgm:spPr/>
      <dgm:t>
        <a:bodyPr/>
        <a:lstStyle/>
        <a:p>
          <a:r>
            <a:rPr lang="en-US" sz="2400" b="1" dirty="0" smtClean="0">
              <a:solidFill>
                <a:srgbClr val="002060"/>
              </a:solidFill>
            </a:rPr>
            <a:t>GIA ĐÌNH</a:t>
          </a:r>
        </a:p>
        <a:p>
          <a:r>
            <a:rPr lang="en-US" sz="2400" b="1" dirty="0" err="1" smtClean="0">
              <a:solidFill>
                <a:srgbClr val="002060"/>
              </a:solidFill>
            </a:rPr>
            <a:t>Quan</a:t>
          </a:r>
          <a:r>
            <a:rPr lang="en-US" sz="2400" b="1" dirty="0" smtClean="0">
              <a:solidFill>
                <a:srgbClr val="002060"/>
              </a:solidFill>
            </a:rPr>
            <a:t> </a:t>
          </a:r>
          <a:r>
            <a:rPr lang="en-US" sz="2400" b="1" dirty="0" err="1" smtClean="0">
              <a:solidFill>
                <a:srgbClr val="002060"/>
              </a:solidFill>
            </a:rPr>
            <a:t>tâm</a:t>
          </a:r>
          <a:r>
            <a:rPr lang="en-US" sz="2400" b="1" dirty="0" smtClean="0">
              <a:solidFill>
                <a:srgbClr val="002060"/>
              </a:solidFill>
            </a:rPr>
            <a:t> </a:t>
          </a:r>
          <a:r>
            <a:rPr lang="en-US" sz="2400" b="1" dirty="0" err="1" smtClean="0">
              <a:solidFill>
                <a:srgbClr val="002060"/>
              </a:solidFill>
            </a:rPr>
            <a:t>quá</a:t>
          </a:r>
          <a:r>
            <a:rPr lang="en-US" sz="2400" b="1" dirty="0" smtClean="0">
              <a:solidFill>
                <a:srgbClr val="002060"/>
              </a:solidFill>
            </a:rPr>
            <a:t> </a:t>
          </a:r>
          <a:r>
            <a:rPr lang="en-US" sz="2400" b="1" dirty="0" err="1" smtClean="0">
              <a:solidFill>
                <a:srgbClr val="002060"/>
              </a:solidFill>
            </a:rPr>
            <a:t>mức</a:t>
          </a:r>
          <a:endParaRPr lang="en-US" sz="2400" b="1" dirty="0" smtClean="0">
            <a:solidFill>
              <a:srgbClr val="002060"/>
            </a:solidFill>
          </a:endParaRPr>
        </a:p>
        <a:p>
          <a:r>
            <a:rPr lang="en-US" sz="2400" b="1" dirty="0" err="1" smtClean="0">
              <a:solidFill>
                <a:srgbClr val="002060"/>
              </a:solidFill>
            </a:rPr>
            <a:t>Kỳ</a:t>
          </a:r>
          <a:r>
            <a:rPr lang="en-US" sz="2400" b="1" dirty="0" smtClean="0">
              <a:solidFill>
                <a:srgbClr val="002060"/>
              </a:solidFill>
            </a:rPr>
            <a:t> </a:t>
          </a:r>
          <a:r>
            <a:rPr lang="en-US" sz="2400" b="1" dirty="0" err="1" smtClean="0">
              <a:solidFill>
                <a:srgbClr val="002060"/>
              </a:solidFill>
            </a:rPr>
            <a:t>vọng</a:t>
          </a:r>
          <a:r>
            <a:rPr lang="en-US" sz="2400" b="1" dirty="0" smtClean="0">
              <a:solidFill>
                <a:srgbClr val="002060"/>
              </a:solidFill>
            </a:rPr>
            <a:t> </a:t>
          </a:r>
          <a:r>
            <a:rPr lang="en-US" sz="2400" b="1" dirty="0" err="1" smtClean="0">
              <a:solidFill>
                <a:srgbClr val="002060"/>
              </a:solidFill>
            </a:rPr>
            <a:t>quá</a:t>
          </a:r>
          <a:r>
            <a:rPr lang="en-US" sz="2400" b="1" dirty="0" smtClean="0">
              <a:solidFill>
                <a:srgbClr val="002060"/>
              </a:solidFill>
            </a:rPr>
            <a:t> </a:t>
          </a:r>
          <a:r>
            <a:rPr lang="en-US" sz="2400" b="1" dirty="0" err="1" smtClean="0">
              <a:solidFill>
                <a:srgbClr val="002060"/>
              </a:solidFill>
            </a:rPr>
            <a:t>nhiều</a:t>
          </a:r>
          <a:endParaRPr lang="en-US" sz="2400" b="1" dirty="0" smtClean="0">
            <a:solidFill>
              <a:srgbClr val="002060"/>
            </a:solidFill>
          </a:endParaRPr>
        </a:p>
        <a:p>
          <a:r>
            <a:rPr lang="en-US" sz="2400" b="1" dirty="0" err="1" smtClean="0">
              <a:solidFill>
                <a:srgbClr val="002060"/>
              </a:solidFill>
            </a:rPr>
            <a:t>Ít</a:t>
          </a:r>
          <a:r>
            <a:rPr lang="en-US" sz="2400" b="1" dirty="0" smtClean="0">
              <a:solidFill>
                <a:srgbClr val="002060"/>
              </a:solidFill>
            </a:rPr>
            <a:t> </a:t>
          </a:r>
          <a:r>
            <a:rPr lang="en-US" sz="2400" b="1" dirty="0" err="1" smtClean="0">
              <a:solidFill>
                <a:srgbClr val="002060"/>
              </a:solidFill>
            </a:rPr>
            <a:t>quan</a:t>
          </a:r>
          <a:r>
            <a:rPr lang="en-US" sz="2400" b="1" dirty="0" smtClean="0">
              <a:solidFill>
                <a:srgbClr val="002060"/>
              </a:solidFill>
            </a:rPr>
            <a:t> </a:t>
          </a:r>
          <a:r>
            <a:rPr lang="en-US" sz="2400" b="1" dirty="0" err="1" smtClean="0">
              <a:solidFill>
                <a:srgbClr val="002060"/>
              </a:solidFill>
            </a:rPr>
            <a:t>tâm</a:t>
          </a:r>
          <a:endParaRPr lang="en-US" sz="2400" b="1" dirty="0" smtClean="0">
            <a:solidFill>
              <a:srgbClr val="002060"/>
            </a:solidFill>
          </a:endParaRPr>
        </a:p>
        <a:p>
          <a:r>
            <a:rPr lang="en-US" sz="2400" b="1" dirty="0" err="1" smtClean="0">
              <a:solidFill>
                <a:srgbClr val="002060"/>
              </a:solidFill>
            </a:rPr>
            <a:t>Áp</a:t>
          </a:r>
          <a:r>
            <a:rPr lang="en-US" sz="2400" b="1" dirty="0" smtClean="0">
              <a:solidFill>
                <a:srgbClr val="002060"/>
              </a:solidFill>
            </a:rPr>
            <a:t> </a:t>
          </a:r>
          <a:r>
            <a:rPr lang="en-US" sz="2400" b="1" dirty="0" err="1" smtClean="0">
              <a:solidFill>
                <a:srgbClr val="002060"/>
              </a:solidFill>
            </a:rPr>
            <a:t>lực</a:t>
          </a:r>
          <a:r>
            <a:rPr lang="en-US" sz="2400" b="1" dirty="0" smtClean="0">
              <a:solidFill>
                <a:srgbClr val="002060"/>
              </a:solidFill>
            </a:rPr>
            <a:t>, </a:t>
          </a:r>
          <a:r>
            <a:rPr lang="en-US" sz="2400" b="1" dirty="0" err="1" smtClean="0">
              <a:solidFill>
                <a:srgbClr val="002060"/>
              </a:solidFill>
            </a:rPr>
            <a:t>bạo</a:t>
          </a:r>
          <a:r>
            <a:rPr lang="en-US" sz="2400" b="1" dirty="0" smtClean="0">
              <a:solidFill>
                <a:srgbClr val="002060"/>
              </a:solidFill>
            </a:rPr>
            <a:t> </a:t>
          </a:r>
          <a:r>
            <a:rPr lang="en-US" sz="2400" b="1" dirty="0" err="1" smtClean="0">
              <a:solidFill>
                <a:srgbClr val="002060"/>
              </a:solidFill>
            </a:rPr>
            <a:t>lực</a:t>
          </a:r>
          <a:endParaRPr lang="en-US" sz="2400" b="1" dirty="0">
            <a:solidFill>
              <a:srgbClr val="002060"/>
            </a:solidFill>
          </a:endParaRPr>
        </a:p>
      </dgm:t>
    </dgm:pt>
    <dgm:pt modelId="{81096344-D0AF-4785-A33F-0A82FB16C571}" type="parTrans" cxnId="{C0FB212D-AF07-499B-A6CA-57A349C995E8}">
      <dgm:prSet/>
      <dgm:spPr/>
      <dgm:t>
        <a:bodyPr/>
        <a:lstStyle/>
        <a:p>
          <a:endParaRPr lang="en-US"/>
        </a:p>
      </dgm:t>
    </dgm:pt>
    <dgm:pt modelId="{D2442402-9E18-425D-A8AD-52F0A1C3E38B}" type="sibTrans" cxnId="{C0FB212D-AF07-499B-A6CA-57A349C995E8}">
      <dgm:prSet/>
      <dgm:spPr/>
      <dgm:t>
        <a:bodyPr/>
        <a:lstStyle/>
        <a:p>
          <a:endParaRPr lang="en-US"/>
        </a:p>
      </dgm:t>
    </dgm:pt>
    <dgm:pt modelId="{ECD580F1-6C2A-4FAE-8F71-2F94925CE192}">
      <dgm:prSet phldrT="[Text]" custT="1"/>
      <dgm:spPr/>
      <dgm:t>
        <a:bodyPr/>
        <a:lstStyle/>
        <a:p>
          <a:r>
            <a:rPr lang="en-US" sz="2200" b="1" dirty="0" smtClean="0">
              <a:solidFill>
                <a:srgbClr val="002060"/>
              </a:solidFill>
            </a:rPr>
            <a:t>NHÀ TRƯỜNG</a:t>
          </a:r>
        </a:p>
        <a:p>
          <a:r>
            <a:rPr lang="en-US" sz="2200" b="1" dirty="0" err="1" smtClean="0">
              <a:solidFill>
                <a:srgbClr val="002060"/>
              </a:solidFill>
            </a:rPr>
            <a:t>Chương</a:t>
          </a:r>
          <a:r>
            <a:rPr lang="en-US" sz="2200" b="1" dirty="0" smtClean="0">
              <a:solidFill>
                <a:srgbClr val="002060"/>
              </a:solidFill>
            </a:rPr>
            <a:t> </a:t>
          </a:r>
          <a:r>
            <a:rPr lang="en-US" sz="2200" b="1" dirty="0" err="1" smtClean="0">
              <a:solidFill>
                <a:srgbClr val="002060"/>
              </a:solidFill>
            </a:rPr>
            <a:t>trình</a:t>
          </a:r>
          <a:r>
            <a:rPr lang="en-US" sz="2200" b="1" dirty="0" smtClean="0">
              <a:solidFill>
                <a:srgbClr val="002060"/>
              </a:solidFill>
            </a:rPr>
            <a:t>, </a:t>
          </a:r>
          <a:r>
            <a:rPr lang="en-US" sz="2200" b="1" dirty="0" err="1" smtClean="0">
              <a:solidFill>
                <a:srgbClr val="002060"/>
              </a:solidFill>
            </a:rPr>
            <a:t>nội</a:t>
          </a:r>
          <a:r>
            <a:rPr lang="en-US" sz="2200" b="1" dirty="0" smtClean="0">
              <a:solidFill>
                <a:srgbClr val="002060"/>
              </a:solidFill>
            </a:rPr>
            <a:t> dung</a:t>
          </a:r>
        </a:p>
        <a:p>
          <a:r>
            <a:rPr lang="en-US" sz="2200" b="1" dirty="0" err="1" smtClean="0">
              <a:solidFill>
                <a:srgbClr val="002060"/>
              </a:solidFill>
            </a:rPr>
            <a:t>Mục</a:t>
          </a:r>
          <a:r>
            <a:rPr lang="en-US" sz="2200" b="1" dirty="0" smtClean="0">
              <a:solidFill>
                <a:srgbClr val="002060"/>
              </a:solidFill>
            </a:rPr>
            <a:t> </a:t>
          </a:r>
          <a:r>
            <a:rPr lang="en-US" sz="2200" b="1" dirty="0" err="1" smtClean="0">
              <a:solidFill>
                <a:srgbClr val="002060"/>
              </a:solidFill>
            </a:rPr>
            <a:t>tiêu</a:t>
          </a:r>
          <a:endParaRPr lang="en-US" sz="2200" b="1" dirty="0" smtClean="0">
            <a:solidFill>
              <a:srgbClr val="002060"/>
            </a:solidFill>
          </a:endParaRPr>
        </a:p>
        <a:p>
          <a:r>
            <a:rPr lang="en-US" sz="2200" b="1" dirty="0" err="1" smtClean="0">
              <a:solidFill>
                <a:srgbClr val="002060"/>
              </a:solidFill>
            </a:rPr>
            <a:t>Cơ</a:t>
          </a:r>
          <a:r>
            <a:rPr lang="en-US" sz="2200" b="1" dirty="0" smtClean="0">
              <a:solidFill>
                <a:srgbClr val="002060"/>
              </a:solidFill>
            </a:rPr>
            <a:t> </a:t>
          </a:r>
          <a:r>
            <a:rPr lang="en-US" sz="2200" b="1" dirty="0" err="1" smtClean="0">
              <a:solidFill>
                <a:srgbClr val="002060"/>
              </a:solidFill>
            </a:rPr>
            <a:t>sở</a:t>
          </a:r>
          <a:r>
            <a:rPr lang="en-US" sz="2200" b="1" dirty="0" smtClean="0">
              <a:solidFill>
                <a:srgbClr val="002060"/>
              </a:solidFill>
            </a:rPr>
            <a:t> </a:t>
          </a:r>
          <a:r>
            <a:rPr lang="en-US" sz="2200" b="1" dirty="0" err="1" smtClean="0">
              <a:solidFill>
                <a:srgbClr val="002060"/>
              </a:solidFill>
            </a:rPr>
            <a:t>vật</a:t>
          </a:r>
          <a:r>
            <a:rPr lang="en-US" sz="2200" b="1" dirty="0" smtClean="0">
              <a:solidFill>
                <a:srgbClr val="002060"/>
              </a:solidFill>
            </a:rPr>
            <a:t> </a:t>
          </a:r>
          <a:r>
            <a:rPr lang="en-US" sz="2200" b="1" dirty="0" err="1" smtClean="0">
              <a:solidFill>
                <a:srgbClr val="002060"/>
              </a:solidFill>
            </a:rPr>
            <a:t>chất</a:t>
          </a:r>
          <a:endParaRPr lang="en-US" sz="2200" b="1" dirty="0" smtClean="0">
            <a:solidFill>
              <a:srgbClr val="002060"/>
            </a:solidFill>
          </a:endParaRPr>
        </a:p>
        <a:p>
          <a:r>
            <a:rPr lang="en-US" sz="2200" b="1" dirty="0" err="1" smtClean="0">
              <a:solidFill>
                <a:srgbClr val="002060"/>
              </a:solidFill>
            </a:rPr>
            <a:t>Giáo</a:t>
          </a:r>
          <a:r>
            <a:rPr lang="en-US" sz="2200" b="1" dirty="0" smtClean="0">
              <a:solidFill>
                <a:srgbClr val="002060"/>
              </a:solidFill>
            </a:rPr>
            <a:t> </a:t>
          </a:r>
          <a:r>
            <a:rPr lang="en-US" sz="2200" b="1" dirty="0" err="1" smtClean="0">
              <a:solidFill>
                <a:srgbClr val="002060"/>
              </a:solidFill>
            </a:rPr>
            <a:t>viên</a:t>
          </a:r>
          <a:r>
            <a:rPr lang="en-US" sz="2200" b="1" dirty="0" smtClean="0">
              <a:solidFill>
                <a:srgbClr val="002060"/>
              </a:solidFill>
            </a:rPr>
            <a:t> </a:t>
          </a:r>
          <a:r>
            <a:rPr lang="en-US" sz="2200" b="1" dirty="0" err="1" smtClean="0">
              <a:solidFill>
                <a:srgbClr val="002060"/>
              </a:solidFill>
            </a:rPr>
            <a:t>ít</a:t>
          </a:r>
          <a:r>
            <a:rPr lang="en-US" sz="2200" b="1" dirty="0" smtClean="0">
              <a:solidFill>
                <a:srgbClr val="002060"/>
              </a:solidFill>
            </a:rPr>
            <a:t> </a:t>
          </a:r>
          <a:r>
            <a:rPr lang="en-US" sz="2200" b="1" dirty="0" err="1" smtClean="0">
              <a:solidFill>
                <a:srgbClr val="002060"/>
              </a:solidFill>
            </a:rPr>
            <a:t>đồng</a:t>
          </a:r>
          <a:r>
            <a:rPr lang="en-US" sz="2200" b="1" dirty="0" smtClean="0">
              <a:solidFill>
                <a:srgbClr val="002060"/>
              </a:solidFill>
            </a:rPr>
            <a:t> </a:t>
          </a:r>
          <a:r>
            <a:rPr lang="en-US" sz="2200" b="1" dirty="0" err="1" smtClean="0">
              <a:solidFill>
                <a:srgbClr val="002060"/>
              </a:solidFill>
            </a:rPr>
            <a:t>cảm</a:t>
          </a:r>
          <a:endParaRPr lang="en-US" sz="2200" b="1" dirty="0" smtClean="0">
            <a:solidFill>
              <a:srgbClr val="002060"/>
            </a:solidFill>
          </a:endParaRPr>
        </a:p>
        <a:p>
          <a:r>
            <a:rPr lang="en-US" sz="2200" b="1" dirty="0" err="1" smtClean="0">
              <a:solidFill>
                <a:srgbClr val="002060"/>
              </a:solidFill>
            </a:rPr>
            <a:t>Kiểm</a:t>
          </a:r>
          <a:r>
            <a:rPr lang="en-US" sz="2200" b="1" dirty="0" smtClean="0">
              <a:solidFill>
                <a:srgbClr val="002060"/>
              </a:solidFill>
            </a:rPr>
            <a:t> </a:t>
          </a:r>
          <a:r>
            <a:rPr lang="en-US" sz="2200" b="1" dirty="0" err="1" smtClean="0">
              <a:solidFill>
                <a:srgbClr val="002060"/>
              </a:solidFill>
            </a:rPr>
            <a:t>tra</a:t>
          </a:r>
          <a:r>
            <a:rPr lang="en-US" sz="2200" b="1" dirty="0" smtClean="0">
              <a:solidFill>
                <a:srgbClr val="002060"/>
              </a:solidFill>
            </a:rPr>
            <a:t>, </a:t>
          </a:r>
          <a:r>
            <a:rPr lang="en-US" sz="2200" b="1" dirty="0" err="1" smtClean="0">
              <a:solidFill>
                <a:srgbClr val="002060"/>
              </a:solidFill>
            </a:rPr>
            <a:t>đánh</a:t>
          </a:r>
          <a:r>
            <a:rPr lang="en-US" sz="2200" b="1" dirty="0" smtClean="0">
              <a:solidFill>
                <a:srgbClr val="002060"/>
              </a:solidFill>
            </a:rPr>
            <a:t> </a:t>
          </a:r>
          <a:r>
            <a:rPr lang="en-US" sz="2200" b="1" dirty="0" err="1" smtClean="0">
              <a:solidFill>
                <a:srgbClr val="002060"/>
              </a:solidFill>
            </a:rPr>
            <a:t>giá</a:t>
          </a:r>
          <a:endParaRPr lang="en-US" sz="2200" b="1" dirty="0" smtClean="0">
            <a:solidFill>
              <a:srgbClr val="002060"/>
            </a:solidFill>
          </a:endParaRPr>
        </a:p>
        <a:p>
          <a:r>
            <a:rPr lang="en-US" sz="2200" b="1" dirty="0" err="1" smtClean="0">
              <a:solidFill>
                <a:srgbClr val="002060"/>
              </a:solidFill>
            </a:rPr>
            <a:t>Nội</a:t>
          </a:r>
          <a:r>
            <a:rPr lang="en-US" sz="2200" b="1" dirty="0" smtClean="0">
              <a:solidFill>
                <a:srgbClr val="002060"/>
              </a:solidFill>
            </a:rPr>
            <a:t> qui, qui </a:t>
          </a:r>
          <a:r>
            <a:rPr lang="en-US" sz="2200" b="1" dirty="0" err="1" smtClean="0">
              <a:solidFill>
                <a:srgbClr val="002060"/>
              </a:solidFill>
            </a:rPr>
            <a:t>chế</a:t>
          </a:r>
          <a:endParaRPr lang="en-US" sz="2200" b="1" dirty="0">
            <a:solidFill>
              <a:srgbClr val="002060"/>
            </a:solidFill>
          </a:endParaRPr>
        </a:p>
      </dgm:t>
    </dgm:pt>
    <dgm:pt modelId="{004291A1-192E-43A9-A26C-415E48DB0861}" type="parTrans" cxnId="{0856B463-2970-4390-AD05-01936C75D481}">
      <dgm:prSet/>
      <dgm:spPr/>
      <dgm:t>
        <a:bodyPr/>
        <a:lstStyle/>
        <a:p>
          <a:endParaRPr lang="en-US"/>
        </a:p>
      </dgm:t>
    </dgm:pt>
    <dgm:pt modelId="{DA8B9C3B-3EEF-4C93-9FD9-C34BB4B60AA2}" type="sibTrans" cxnId="{0856B463-2970-4390-AD05-01936C75D481}">
      <dgm:prSet/>
      <dgm:spPr/>
      <dgm:t>
        <a:bodyPr/>
        <a:lstStyle/>
        <a:p>
          <a:endParaRPr lang="en-US"/>
        </a:p>
      </dgm:t>
    </dgm:pt>
    <dgm:pt modelId="{2AEEAF0B-0408-4D9F-8200-93DF5B69BA4F}">
      <dgm:prSet phldrT="[Text]" custT="1"/>
      <dgm:spPr/>
      <dgm:t>
        <a:bodyPr/>
        <a:lstStyle/>
        <a:p>
          <a:r>
            <a:rPr lang="en-US" sz="2400" b="1" dirty="0" smtClean="0">
              <a:solidFill>
                <a:srgbClr val="002060"/>
              </a:solidFill>
            </a:rPr>
            <a:t>XÃ HỘI</a:t>
          </a:r>
        </a:p>
        <a:p>
          <a:r>
            <a:rPr lang="en-US" sz="2400" b="1" dirty="0" err="1" smtClean="0">
              <a:solidFill>
                <a:srgbClr val="002060"/>
              </a:solidFill>
            </a:rPr>
            <a:t>Mạng</a:t>
          </a:r>
          <a:r>
            <a:rPr lang="en-US" sz="2400" b="1" dirty="0" smtClean="0">
              <a:solidFill>
                <a:srgbClr val="002060"/>
              </a:solidFill>
            </a:rPr>
            <a:t> </a:t>
          </a:r>
          <a:r>
            <a:rPr lang="en-US" sz="2400" b="1" dirty="0" err="1" smtClean="0">
              <a:solidFill>
                <a:srgbClr val="002060"/>
              </a:solidFill>
            </a:rPr>
            <a:t>xã</a:t>
          </a:r>
          <a:r>
            <a:rPr lang="en-US" sz="2400" b="1" dirty="0" smtClean="0">
              <a:solidFill>
                <a:srgbClr val="002060"/>
              </a:solidFill>
            </a:rPr>
            <a:t> </a:t>
          </a:r>
          <a:r>
            <a:rPr lang="en-US" sz="2400" b="1" dirty="0" err="1" smtClean="0">
              <a:solidFill>
                <a:srgbClr val="002060"/>
              </a:solidFill>
            </a:rPr>
            <a:t>hội</a:t>
          </a:r>
          <a:endParaRPr lang="en-US" sz="2400" b="1" dirty="0" smtClean="0">
            <a:solidFill>
              <a:srgbClr val="002060"/>
            </a:solidFill>
          </a:endParaRPr>
        </a:p>
        <a:p>
          <a:r>
            <a:rPr lang="en-US" sz="2400" b="1" dirty="0" err="1" smtClean="0">
              <a:solidFill>
                <a:srgbClr val="002060"/>
              </a:solidFill>
            </a:rPr>
            <a:t>Thông</a:t>
          </a:r>
          <a:r>
            <a:rPr lang="en-US" sz="2400" b="1" dirty="0" smtClean="0">
              <a:solidFill>
                <a:srgbClr val="002060"/>
              </a:solidFill>
            </a:rPr>
            <a:t> tin </a:t>
          </a:r>
          <a:r>
            <a:rPr lang="en-US" sz="2400" b="1" dirty="0" err="1" smtClean="0">
              <a:solidFill>
                <a:srgbClr val="002060"/>
              </a:solidFill>
            </a:rPr>
            <a:t>đa</a:t>
          </a:r>
          <a:r>
            <a:rPr lang="en-US" sz="2400" b="1" dirty="0" smtClean="0">
              <a:solidFill>
                <a:srgbClr val="002060"/>
              </a:solidFill>
            </a:rPr>
            <a:t> </a:t>
          </a:r>
          <a:r>
            <a:rPr lang="en-US" sz="2400" b="1" dirty="0" err="1" smtClean="0">
              <a:solidFill>
                <a:srgbClr val="002060"/>
              </a:solidFill>
            </a:rPr>
            <a:t>chiều</a:t>
          </a:r>
          <a:endParaRPr lang="en-US" sz="2400" b="1" dirty="0" smtClean="0">
            <a:solidFill>
              <a:srgbClr val="002060"/>
            </a:solidFill>
          </a:endParaRPr>
        </a:p>
        <a:p>
          <a:r>
            <a:rPr lang="en-US" sz="2400" b="1" dirty="0" err="1" smtClean="0">
              <a:solidFill>
                <a:srgbClr val="002060"/>
              </a:solidFill>
            </a:rPr>
            <a:t>Trào</a:t>
          </a:r>
          <a:r>
            <a:rPr lang="en-US" sz="2400" b="1" dirty="0" smtClean="0">
              <a:solidFill>
                <a:srgbClr val="002060"/>
              </a:solidFill>
            </a:rPr>
            <a:t> </a:t>
          </a:r>
          <a:r>
            <a:rPr lang="en-US" sz="2400" b="1" dirty="0" err="1" smtClean="0">
              <a:solidFill>
                <a:srgbClr val="002060"/>
              </a:solidFill>
            </a:rPr>
            <a:t>lưu</a:t>
          </a:r>
          <a:r>
            <a:rPr lang="en-US" sz="2400" b="1" dirty="0" smtClean="0">
              <a:solidFill>
                <a:srgbClr val="002060"/>
              </a:solidFill>
            </a:rPr>
            <a:t>, </a:t>
          </a:r>
          <a:r>
            <a:rPr lang="en-US" sz="2400" b="1" dirty="0" err="1" smtClean="0">
              <a:solidFill>
                <a:srgbClr val="002060"/>
              </a:solidFill>
            </a:rPr>
            <a:t>thần</a:t>
          </a:r>
          <a:r>
            <a:rPr lang="en-US" sz="2400" b="1" dirty="0" smtClean="0">
              <a:solidFill>
                <a:srgbClr val="002060"/>
              </a:solidFill>
            </a:rPr>
            <a:t> </a:t>
          </a:r>
          <a:r>
            <a:rPr lang="en-US" sz="2400" b="1" dirty="0" err="1" smtClean="0">
              <a:solidFill>
                <a:srgbClr val="002060"/>
              </a:solidFill>
            </a:rPr>
            <a:t>tượng</a:t>
          </a:r>
          <a:r>
            <a:rPr lang="en-US" sz="2400" b="1" dirty="0" smtClean="0">
              <a:solidFill>
                <a:srgbClr val="002060"/>
              </a:solidFill>
            </a:rPr>
            <a:t>…</a:t>
          </a:r>
          <a:endParaRPr lang="en-US" sz="2400" b="1" dirty="0">
            <a:solidFill>
              <a:srgbClr val="002060"/>
            </a:solidFill>
          </a:endParaRPr>
        </a:p>
      </dgm:t>
    </dgm:pt>
    <dgm:pt modelId="{C4650546-3340-472B-AED0-30F09029C8EB}" type="parTrans" cxnId="{26989B10-5349-455E-917A-897D1D36F1D2}">
      <dgm:prSet/>
      <dgm:spPr/>
      <dgm:t>
        <a:bodyPr/>
        <a:lstStyle/>
        <a:p>
          <a:endParaRPr lang="en-US"/>
        </a:p>
      </dgm:t>
    </dgm:pt>
    <dgm:pt modelId="{56F04903-16F4-4A07-AA8F-212896115715}" type="sibTrans" cxnId="{26989B10-5349-455E-917A-897D1D36F1D2}">
      <dgm:prSet/>
      <dgm:spPr/>
      <dgm:t>
        <a:bodyPr/>
        <a:lstStyle/>
        <a:p>
          <a:endParaRPr lang="en-US"/>
        </a:p>
      </dgm:t>
    </dgm:pt>
    <dgm:pt modelId="{EA8CF00E-FA6F-4FF3-A1B0-900ABB3A55DC}" type="pres">
      <dgm:prSet presAssocID="{2D9D4C61-A32A-4004-A977-876D7DD26481}" presName="diagram" presStyleCnt="0">
        <dgm:presLayoutVars>
          <dgm:chMax val="1"/>
          <dgm:dir/>
          <dgm:animLvl val="ctr"/>
          <dgm:resizeHandles val="exact"/>
        </dgm:presLayoutVars>
      </dgm:prSet>
      <dgm:spPr/>
      <dgm:t>
        <a:bodyPr/>
        <a:lstStyle/>
        <a:p>
          <a:endParaRPr lang="en-US"/>
        </a:p>
      </dgm:t>
    </dgm:pt>
    <dgm:pt modelId="{8792B046-7406-4042-AB63-30F291F41F0B}" type="pres">
      <dgm:prSet presAssocID="{2D9D4C61-A32A-4004-A977-876D7DD26481}" presName="matrix" presStyleCnt="0"/>
      <dgm:spPr/>
    </dgm:pt>
    <dgm:pt modelId="{318B792F-A4F5-4A70-B528-80BEF916924B}" type="pres">
      <dgm:prSet presAssocID="{2D9D4C61-A32A-4004-A977-876D7DD26481}" presName="tile1" presStyleLbl="node1" presStyleIdx="0" presStyleCnt="4"/>
      <dgm:spPr/>
      <dgm:t>
        <a:bodyPr/>
        <a:lstStyle/>
        <a:p>
          <a:endParaRPr lang="en-US"/>
        </a:p>
      </dgm:t>
    </dgm:pt>
    <dgm:pt modelId="{FF70547A-9E9E-46D7-A963-DA6BFD1C5983}" type="pres">
      <dgm:prSet presAssocID="{2D9D4C61-A32A-4004-A977-876D7DD26481}" presName="tile1text" presStyleLbl="node1" presStyleIdx="0" presStyleCnt="4">
        <dgm:presLayoutVars>
          <dgm:chMax val="0"/>
          <dgm:chPref val="0"/>
          <dgm:bulletEnabled val="1"/>
        </dgm:presLayoutVars>
      </dgm:prSet>
      <dgm:spPr/>
      <dgm:t>
        <a:bodyPr/>
        <a:lstStyle/>
        <a:p>
          <a:endParaRPr lang="en-US"/>
        </a:p>
      </dgm:t>
    </dgm:pt>
    <dgm:pt modelId="{13ACE6F6-48D5-425D-B2A8-90BFA429B8D1}" type="pres">
      <dgm:prSet presAssocID="{2D9D4C61-A32A-4004-A977-876D7DD26481}" presName="tile2" presStyleLbl="node1" presStyleIdx="1" presStyleCnt="4"/>
      <dgm:spPr/>
      <dgm:t>
        <a:bodyPr/>
        <a:lstStyle/>
        <a:p>
          <a:endParaRPr lang="en-US"/>
        </a:p>
      </dgm:t>
    </dgm:pt>
    <dgm:pt modelId="{3361A2AD-0997-4028-AC9A-E8CDA77C06F3}" type="pres">
      <dgm:prSet presAssocID="{2D9D4C61-A32A-4004-A977-876D7DD26481}" presName="tile2text" presStyleLbl="node1" presStyleIdx="1" presStyleCnt="4">
        <dgm:presLayoutVars>
          <dgm:chMax val="0"/>
          <dgm:chPref val="0"/>
          <dgm:bulletEnabled val="1"/>
        </dgm:presLayoutVars>
      </dgm:prSet>
      <dgm:spPr/>
      <dgm:t>
        <a:bodyPr/>
        <a:lstStyle/>
        <a:p>
          <a:endParaRPr lang="en-US"/>
        </a:p>
      </dgm:t>
    </dgm:pt>
    <dgm:pt modelId="{BA59B49E-73BC-4773-BE39-ED330B848BDD}" type="pres">
      <dgm:prSet presAssocID="{2D9D4C61-A32A-4004-A977-876D7DD26481}" presName="tile3" presStyleLbl="node1" presStyleIdx="2" presStyleCnt="4"/>
      <dgm:spPr/>
      <dgm:t>
        <a:bodyPr/>
        <a:lstStyle/>
        <a:p>
          <a:endParaRPr lang="en-US"/>
        </a:p>
      </dgm:t>
    </dgm:pt>
    <dgm:pt modelId="{95D6892A-B65A-43E9-BAFD-B8A0D88F83DE}" type="pres">
      <dgm:prSet presAssocID="{2D9D4C61-A32A-4004-A977-876D7DD26481}" presName="tile3text" presStyleLbl="node1" presStyleIdx="2" presStyleCnt="4">
        <dgm:presLayoutVars>
          <dgm:chMax val="0"/>
          <dgm:chPref val="0"/>
          <dgm:bulletEnabled val="1"/>
        </dgm:presLayoutVars>
      </dgm:prSet>
      <dgm:spPr/>
      <dgm:t>
        <a:bodyPr/>
        <a:lstStyle/>
        <a:p>
          <a:endParaRPr lang="en-US"/>
        </a:p>
      </dgm:t>
    </dgm:pt>
    <dgm:pt modelId="{DADBCB6C-B553-4691-A367-7F7E01D86E76}" type="pres">
      <dgm:prSet presAssocID="{2D9D4C61-A32A-4004-A977-876D7DD26481}" presName="tile4" presStyleLbl="node1" presStyleIdx="3" presStyleCnt="4"/>
      <dgm:spPr/>
      <dgm:t>
        <a:bodyPr/>
        <a:lstStyle/>
        <a:p>
          <a:endParaRPr lang="en-US"/>
        </a:p>
      </dgm:t>
    </dgm:pt>
    <dgm:pt modelId="{343D22D0-602B-4A1E-B5F3-EB52FDA94741}" type="pres">
      <dgm:prSet presAssocID="{2D9D4C61-A32A-4004-A977-876D7DD26481}" presName="tile4text" presStyleLbl="node1" presStyleIdx="3" presStyleCnt="4">
        <dgm:presLayoutVars>
          <dgm:chMax val="0"/>
          <dgm:chPref val="0"/>
          <dgm:bulletEnabled val="1"/>
        </dgm:presLayoutVars>
      </dgm:prSet>
      <dgm:spPr/>
      <dgm:t>
        <a:bodyPr/>
        <a:lstStyle/>
        <a:p>
          <a:endParaRPr lang="en-US"/>
        </a:p>
      </dgm:t>
    </dgm:pt>
    <dgm:pt modelId="{17E25FEB-CA68-4F10-A8DC-F53645F392EC}" type="pres">
      <dgm:prSet presAssocID="{2D9D4C61-A32A-4004-A977-876D7DD26481}" presName="centerTile" presStyleLbl="fgShp" presStyleIdx="0" presStyleCnt="1" custScaleY="81818">
        <dgm:presLayoutVars>
          <dgm:chMax val="0"/>
          <dgm:chPref val="0"/>
        </dgm:presLayoutVars>
      </dgm:prSet>
      <dgm:spPr/>
      <dgm:t>
        <a:bodyPr/>
        <a:lstStyle/>
        <a:p>
          <a:endParaRPr lang="en-US"/>
        </a:p>
      </dgm:t>
    </dgm:pt>
  </dgm:ptLst>
  <dgm:cxnLst>
    <dgm:cxn modelId="{6B15855E-F8BC-428B-9128-9E1D98E5E7B8}" type="presOf" srcId="{199B13B2-ED0C-4EBB-B567-54A1DF8FA7A4}" destId="{3361A2AD-0997-4028-AC9A-E8CDA77C06F3}" srcOrd="1" destOrd="0" presId="urn:microsoft.com/office/officeart/2005/8/layout/matrix1"/>
    <dgm:cxn modelId="{51627EAA-AD01-494C-A43D-1B563CADB57E}" srcId="{CA918733-31B4-4034-90C6-FB217A260934}" destId="{07F33E3E-269E-44F9-94B2-F5D468192ED2}" srcOrd="0" destOrd="0" parTransId="{F24A7EE6-FBBA-4DE8-8EB9-49FC238FAF3C}" sibTransId="{E09807A8-4985-47C2-BC99-57C19E8897CA}"/>
    <dgm:cxn modelId="{C0FB212D-AF07-499B-A6CA-57A349C995E8}" srcId="{CA918733-31B4-4034-90C6-FB217A260934}" destId="{199B13B2-ED0C-4EBB-B567-54A1DF8FA7A4}" srcOrd="1" destOrd="0" parTransId="{81096344-D0AF-4785-A33F-0A82FB16C571}" sibTransId="{D2442402-9E18-425D-A8AD-52F0A1C3E38B}"/>
    <dgm:cxn modelId="{26989B10-5349-455E-917A-897D1D36F1D2}" srcId="{CA918733-31B4-4034-90C6-FB217A260934}" destId="{2AEEAF0B-0408-4D9F-8200-93DF5B69BA4F}" srcOrd="3" destOrd="0" parTransId="{C4650546-3340-472B-AED0-30F09029C8EB}" sibTransId="{56F04903-16F4-4A07-AA8F-212896115715}"/>
    <dgm:cxn modelId="{F5F0BE0F-95CE-4301-8222-004C50BF61D1}" type="presOf" srcId="{CA918733-31B4-4034-90C6-FB217A260934}" destId="{17E25FEB-CA68-4F10-A8DC-F53645F392EC}" srcOrd="0" destOrd="0" presId="urn:microsoft.com/office/officeart/2005/8/layout/matrix1"/>
    <dgm:cxn modelId="{516575C1-861D-4E24-8D1C-3BED34871649}" type="presOf" srcId="{07F33E3E-269E-44F9-94B2-F5D468192ED2}" destId="{FF70547A-9E9E-46D7-A963-DA6BFD1C5983}" srcOrd="1" destOrd="0" presId="urn:microsoft.com/office/officeart/2005/8/layout/matrix1"/>
    <dgm:cxn modelId="{EA6B7134-100E-49F7-A3BB-33CC06388578}" type="presOf" srcId="{199B13B2-ED0C-4EBB-B567-54A1DF8FA7A4}" destId="{13ACE6F6-48D5-425D-B2A8-90BFA429B8D1}" srcOrd="0" destOrd="0" presId="urn:microsoft.com/office/officeart/2005/8/layout/matrix1"/>
    <dgm:cxn modelId="{A1DC81D2-3ADC-4531-A54D-DE7389AEAABC}" srcId="{2D9D4C61-A32A-4004-A977-876D7DD26481}" destId="{CA918733-31B4-4034-90C6-FB217A260934}" srcOrd="0" destOrd="0" parTransId="{880D28D4-804A-4AB2-B62C-24CF05C8C256}" sibTransId="{E494D1A0-315A-42A3-B619-85C85DB77C94}"/>
    <dgm:cxn modelId="{0856B463-2970-4390-AD05-01936C75D481}" srcId="{CA918733-31B4-4034-90C6-FB217A260934}" destId="{ECD580F1-6C2A-4FAE-8F71-2F94925CE192}" srcOrd="2" destOrd="0" parTransId="{004291A1-192E-43A9-A26C-415E48DB0861}" sibTransId="{DA8B9C3B-3EEF-4C93-9FD9-C34BB4B60AA2}"/>
    <dgm:cxn modelId="{45E1A665-8E8B-4D6B-BC96-BC40F10E2F45}" type="presOf" srcId="{2AEEAF0B-0408-4D9F-8200-93DF5B69BA4F}" destId="{343D22D0-602B-4A1E-B5F3-EB52FDA94741}" srcOrd="1" destOrd="0" presId="urn:microsoft.com/office/officeart/2005/8/layout/matrix1"/>
    <dgm:cxn modelId="{96037F61-C57A-48EB-A849-0E769A99EEFD}" type="presOf" srcId="{2D9D4C61-A32A-4004-A977-876D7DD26481}" destId="{EA8CF00E-FA6F-4FF3-A1B0-900ABB3A55DC}" srcOrd="0" destOrd="0" presId="urn:microsoft.com/office/officeart/2005/8/layout/matrix1"/>
    <dgm:cxn modelId="{F6366330-F2A9-45D3-8FF1-6375645998DC}" type="presOf" srcId="{2AEEAF0B-0408-4D9F-8200-93DF5B69BA4F}" destId="{DADBCB6C-B553-4691-A367-7F7E01D86E76}" srcOrd="0" destOrd="0" presId="urn:microsoft.com/office/officeart/2005/8/layout/matrix1"/>
    <dgm:cxn modelId="{D8DDBBB3-D7BD-4F99-BF8E-8B808587D2CF}" type="presOf" srcId="{ECD580F1-6C2A-4FAE-8F71-2F94925CE192}" destId="{95D6892A-B65A-43E9-BAFD-B8A0D88F83DE}" srcOrd="1" destOrd="0" presId="urn:microsoft.com/office/officeart/2005/8/layout/matrix1"/>
    <dgm:cxn modelId="{C662B4D5-787D-445C-86A3-1D8E17955BA8}" type="presOf" srcId="{07F33E3E-269E-44F9-94B2-F5D468192ED2}" destId="{318B792F-A4F5-4A70-B528-80BEF916924B}" srcOrd="0" destOrd="0" presId="urn:microsoft.com/office/officeart/2005/8/layout/matrix1"/>
    <dgm:cxn modelId="{5FBEC485-3CF9-4045-9BF0-3D8FF775E7D6}" type="presOf" srcId="{ECD580F1-6C2A-4FAE-8F71-2F94925CE192}" destId="{BA59B49E-73BC-4773-BE39-ED330B848BDD}" srcOrd="0" destOrd="0" presId="urn:microsoft.com/office/officeart/2005/8/layout/matrix1"/>
    <dgm:cxn modelId="{4D3B0F5D-2F16-4DA2-9EB0-DF58CB4AC8B1}" type="presParOf" srcId="{EA8CF00E-FA6F-4FF3-A1B0-900ABB3A55DC}" destId="{8792B046-7406-4042-AB63-30F291F41F0B}" srcOrd="0" destOrd="0" presId="urn:microsoft.com/office/officeart/2005/8/layout/matrix1"/>
    <dgm:cxn modelId="{FE5BCC89-8B43-4FA1-9335-F13F2363A75F}" type="presParOf" srcId="{8792B046-7406-4042-AB63-30F291F41F0B}" destId="{318B792F-A4F5-4A70-B528-80BEF916924B}" srcOrd="0" destOrd="0" presId="urn:microsoft.com/office/officeart/2005/8/layout/matrix1"/>
    <dgm:cxn modelId="{E3CCD076-17C6-4A14-B923-8A48DB4DE1F9}" type="presParOf" srcId="{8792B046-7406-4042-AB63-30F291F41F0B}" destId="{FF70547A-9E9E-46D7-A963-DA6BFD1C5983}" srcOrd="1" destOrd="0" presId="urn:microsoft.com/office/officeart/2005/8/layout/matrix1"/>
    <dgm:cxn modelId="{ED2FDDBC-A737-474D-842D-A7ABFD34C937}" type="presParOf" srcId="{8792B046-7406-4042-AB63-30F291F41F0B}" destId="{13ACE6F6-48D5-425D-B2A8-90BFA429B8D1}" srcOrd="2" destOrd="0" presId="urn:microsoft.com/office/officeart/2005/8/layout/matrix1"/>
    <dgm:cxn modelId="{224B281F-1273-47B4-9BB8-0ACAFEF2AE73}" type="presParOf" srcId="{8792B046-7406-4042-AB63-30F291F41F0B}" destId="{3361A2AD-0997-4028-AC9A-E8CDA77C06F3}" srcOrd="3" destOrd="0" presId="urn:microsoft.com/office/officeart/2005/8/layout/matrix1"/>
    <dgm:cxn modelId="{DBBF27A1-354E-4CB7-9E07-FBCF5B9C47DB}" type="presParOf" srcId="{8792B046-7406-4042-AB63-30F291F41F0B}" destId="{BA59B49E-73BC-4773-BE39-ED330B848BDD}" srcOrd="4" destOrd="0" presId="urn:microsoft.com/office/officeart/2005/8/layout/matrix1"/>
    <dgm:cxn modelId="{5FB4B0BA-0263-42E8-A011-0F4AE238F9F9}" type="presParOf" srcId="{8792B046-7406-4042-AB63-30F291F41F0B}" destId="{95D6892A-B65A-43E9-BAFD-B8A0D88F83DE}" srcOrd="5" destOrd="0" presId="urn:microsoft.com/office/officeart/2005/8/layout/matrix1"/>
    <dgm:cxn modelId="{A2FAA935-579A-4911-80C1-25AA9E231179}" type="presParOf" srcId="{8792B046-7406-4042-AB63-30F291F41F0B}" destId="{DADBCB6C-B553-4691-A367-7F7E01D86E76}" srcOrd="6" destOrd="0" presId="urn:microsoft.com/office/officeart/2005/8/layout/matrix1"/>
    <dgm:cxn modelId="{AE0C38A8-1F93-4A39-AEEA-44C4588E0C53}" type="presParOf" srcId="{8792B046-7406-4042-AB63-30F291F41F0B}" destId="{343D22D0-602B-4A1E-B5F3-EB52FDA94741}" srcOrd="7" destOrd="0" presId="urn:microsoft.com/office/officeart/2005/8/layout/matrix1"/>
    <dgm:cxn modelId="{624CAD7E-DA73-4B4B-A206-F76068D2737E}" type="presParOf" srcId="{EA8CF00E-FA6F-4FF3-A1B0-900ABB3A55DC}" destId="{17E25FEB-CA68-4F10-A8DC-F53645F392EC}" srcOrd="1" destOrd="0" presId="urn:microsoft.com/office/officeart/2005/8/layout/matrix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D3C4ABF-5E3F-CD49-AFD0-2C6FF0459A16}" type="doc">
      <dgm:prSet loTypeId="urn:microsoft.com/office/officeart/2008/layout/VerticalCurvedList" loCatId="" qsTypeId="urn:microsoft.com/office/officeart/2005/8/quickstyle/simple4" qsCatId="simple" csTypeId="urn:microsoft.com/office/officeart/2005/8/colors/accent1_3" csCatId="accent1" phldr="1"/>
      <dgm:spPr/>
      <dgm:t>
        <a:bodyPr/>
        <a:lstStyle/>
        <a:p>
          <a:endParaRPr lang="en-US"/>
        </a:p>
      </dgm:t>
    </dgm:pt>
    <dgm:pt modelId="{4783556F-16D3-314B-B443-AECF95209CB6}">
      <dgm:prSet custT="1"/>
      <dgm:spPr>
        <a:gradFill rotWithShape="0">
          <a:gsLst>
            <a:gs pos="0">
              <a:srgbClr val="5E9EFF"/>
            </a:gs>
            <a:gs pos="39999">
              <a:srgbClr val="85C2FF"/>
            </a:gs>
            <a:gs pos="70000">
              <a:srgbClr val="C4D6EB"/>
            </a:gs>
            <a:gs pos="100000">
              <a:srgbClr val="FFEBFA"/>
            </a:gs>
          </a:gsLst>
          <a:lin ang="4140000" scaled="0"/>
        </a:gradFill>
      </dgm:spPr>
      <dgm:t>
        <a:bodyPr/>
        <a:lstStyle/>
        <a:p>
          <a:pPr algn="l" rtl="0"/>
          <a:r>
            <a:rPr lang="fr-FR" sz="2600" b="1" smtClean="0">
              <a:solidFill>
                <a:srgbClr val="000000"/>
              </a:solidFill>
            </a:rPr>
            <a:t>Bướng bỉnh, không nghe lời</a:t>
          </a:r>
          <a:endParaRPr lang="fr-FR" sz="2600" b="1">
            <a:solidFill>
              <a:srgbClr val="000000"/>
            </a:solidFill>
          </a:endParaRPr>
        </a:p>
      </dgm:t>
    </dgm:pt>
    <dgm:pt modelId="{CC6F0C71-8067-A84B-AE8E-1716CE1FD340}" type="parTrans" cxnId="{304E6AF9-9354-C44D-866C-B6E71430DFC3}">
      <dgm:prSet/>
      <dgm:spPr/>
      <dgm:t>
        <a:bodyPr/>
        <a:lstStyle/>
        <a:p>
          <a:endParaRPr lang="en-US">
            <a:solidFill>
              <a:srgbClr val="000000"/>
            </a:solidFill>
          </a:endParaRPr>
        </a:p>
      </dgm:t>
    </dgm:pt>
    <dgm:pt modelId="{DC3E8214-DA0A-164A-AA77-E1B66807ACC1}" type="sibTrans" cxnId="{304E6AF9-9354-C44D-866C-B6E71430DFC3}">
      <dgm:prSet/>
      <dgm:spPr/>
      <dgm:t>
        <a:bodyPr/>
        <a:lstStyle/>
        <a:p>
          <a:endParaRPr lang="en-US">
            <a:solidFill>
              <a:srgbClr val="000000"/>
            </a:solidFill>
          </a:endParaRPr>
        </a:p>
      </dgm:t>
    </dgm:pt>
    <dgm:pt modelId="{E7596A6A-2D35-7049-B568-A64FDDE45CE7}">
      <dgm:prSet custT="1"/>
      <dgm:spPr>
        <a:gradFill rotWithShape="0">
          <a:gsLst>
            <a:gs pos="0">
              <a:srgbClr val="DCEBF5"/>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4140000" scaled="0"/>
        </a:gradFill>
      </dgm:spPr>
      <dgm:t>
        <a:bodyPr/>
        <a:lstStyle/>
        <a:p>
          <a:pPr algn="l" rtl="0"/>
          <a:r>
            <a:rPr lang="pt-BR" sz="2600" b="1" dirty="0" smtClean="0">
              <a:solidFill>
                <a:srgbClr val="000000"/>
              </a:solidFill>
            </a:rPr>
            <a:t>Trở nên lầm lỳ ít nói, xa lánh người lớn.</a:t>
          </a:r>
          <a:endParaRPr lang="pt-BR" sz="2600" b="1" dirty="0">
            <a:solidFill>
              <a:srgbClr val="000000"/>
            </a:solidFill>
          </a:endParaRPr>
        </a:p>
      </dgm:t>
    </dgm:pt>
    <dgm:pt modelId="{9E613B7D-29D8-BF4D-A3DF-EF89CDA5B625}" type="parTrans" cxnId="{EFF3CEC5-BB42-1743-ACE7-8F7CF9930F06}">
      <dgm:prSet/>
      <dgm:spPr/>
      <dgm:t>
        <a:bodyPr/>
        <a:lstStyle/>
        <a:p>
          <a:endParaRPr lang="en-US">
            <a:solidFill>
              <a:srgbClr val="000000"/>
            </a:solidFill>
          </a:endParaRPr>
        </a:p>
      </dgm:t>
    </dgm:pt>
    <dgm:pt modelId="{58DE796B-5DBF-7A48-9441-2C0471B51EE0}" type="sibTrans" cxnId="{EFF3CEC5-BB42-1743-ACE7-8F7CF9930F06}">
      <dgm:prSet/>
      <dgm:spPr/>
      <dgm:t>
        <a:bodyPr/>
        <a:lstStyle/>
        <a:p>
          <a:endParaRPr lang="en-US">
            <a:solidFill>
              <a:srgbClr val="000000"/>
            </a:solidFill>
          </a:endParaRPr>
        </a:p>
      </dgm:t>
    </dgm:pt>
    <dgm:pt modelId="{957E4D09-4E54-A743-BB06-AFFB7A09E476}">
      <dgm:prSet custT="1"/>
      <dgm:spPr>
        <a:gradFill rotWithShape="0">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4140000" scaled="0"/>
        </a:gradFill>
      </dgm:spPr>
      <dgm:t>
        <a:bodyPr/>
        <a:lstStyle/>
        <a:p>
          <a:pPr algn="l" rtl="0"/>
          <a:r>
            <a:rPr lang="hr-HR" sz="2600" b="1" smtClean="0">
              <a:solidFill>
                <a:srgbClr val="000000"/>
              </a:solidFill>
            </a:rPr>
            <a:t>Thái độ bất cần, tạo sự “khác biệt”</a:t>
          </a:r>
          <a:endParaRPr lang="hr-HR" sz="2600" b="1">
            <a:solidFill>
              <a:srgbClr val="000000"/>
            </a:solidFill>
          </a:endParaRPr>
        </a:p>
      </dgm:t>
    </dgm:pt>
    <dgm:pt modelId="{4312E0EC-492D-2047-B1C8-68435D3DD8A4}" type="parTrans" cxnId="{DB5C1109-916A-9344-B1EC-27FC7CE6E632}">
      <dgm:prSet/>
      <dgm:spPr/>
      <dgm:t>
        <a:bodyPr/>
        <a:lstStyle/>
        <a:p>
          <a:endParaRPr lang="en-US">
            <a:solidFill>
              <a:srgbClr val="000000"/>
            </a:solidFill>
          </a:endParaRPr>
        </a:p>
      </dgm:t>
    </dgm:pt>
    <dgm:pt modelId="{82313275-62B6-024E-BB6D-890ACF8F4824}" type="sibTrans" cxnId="{DB5C1109-916A-9344-B1EC-27FC7CE6E632}">
      <dgm:prSet/>
      <dgm:spPr/>
      <dgm:t>
        <a:bodyPr/>
        <a:lstStyle/>
        <a:p>
          <a:endParaRPr lang="en-US">
            <a:solidFill>
              <a:srgbClr val="000000"/>
            </a:solidFill>
          </a:endParaRPr>
        </a:p>
      </dgm:t>
    </dgm:pt>
    <dgm:pt modelId="{12AFAF73-0BFD-9148-BB3B-45F5B0A9AA6D}">
      <dgm:prSet custT="1"/>
      <dgm:spPr>
        <a:gradFill rotWithShape="0">
          <a:gsLst>
            <a:gs pos="0">
              <a:srgbClr val="8488C4"/>
            </a:gs>
            <a:gs pos="53000">
              <a:srgbClr val="D4DEFF"/>
            </a:gs>
            <a:gs pos="83000">
              <a:srgbClr val="D4DEFF"/>
            </a:gs>
            <a:gs pos="100000">
              <a:srgbClr val="96AB94"/>
            </a:gs>
          </a:gsLst>
          <a:lin ang="4140000" scaled="0"/>
        </a:gradFill>
      </dgm:spPr>
      <dgm:t>
        <a:bodyPr/>
        <a:lstStyle/>
        <a:p>
          <a:pPr algn="l" rtl="0"/>
          <a:r>
            <a:rPr lang="pt-BR" sz="2600" b="1" smtClean="0">
              <a:solidFill>
                <a:srgbClr val="000000"/>
              </a:solidFill>
            </a:rPr>
            <a:t>Có những hành vi lệch chuẩn, gây hấn, vi phạm pháp luật…</a:t>
          </a:r>
          <a:endParaRPr lang="pt-BR" sz="2600" b="1">
            <a:solidFill>
              <a:srgbClr val="000000"/>
            </a:solidFill>
          </a:endParaRPr>
        </a:p>
      </dgm:t>
    </dgm:pt>
    <dgm:pt modelId="{07D63040-B7FA-FB47-84FC-4851692F5CA4}" type="parTrans" cxnId="{E68FFF2E-E4A8-1448-9D3F-4621984A0055}">
      <dgm:prSet/>
      <dgm:spPr/>
      <dgm:t>
        <a:bodyPr/>
        <a:lstStyle/>
        <a:p>
          <a:endParaRPr lang="en-US">
            <a:solidFill>
              <a:srgbClr val="000000"/>
            </a:solidFill>
          </a:endParaRPr>
        </a:p>
      </dgm:t>
    </dgm:pt>
    <dgm:pt modelId="{9426BBDF-3DAD-6849-986E-4E6B095C01B3}" type="sibTrans" cxnId="{E68FFF2E-E4A8-1448-9D3F-4621984A0055}">
      <dgm:prSet/>
      <dgm:spPr/>
      <dgm:t>
        <a:bodyPr/>
        <a:lstStyle/>
        <a:p>
          <a:endParaRPr lang="en-US">
            <a:solidFill>
              <a:srgbClr val="000000"/>
            </a:solidFill>
          </a:endParaRPr>
        </a:p>
      </dgm:t>
    </dgm:pt>
    <dgm:pt modelId="{4E922B66-6D4F-3943-93B2-9D98DA3D50CA}">
      <dgm:prSet custT="1"/>
      <dgm:spPr>
        <a:gradFill rotWithShape="0">
          <a:gsLst>
            <a:gs pos="0">
              <a:srgbClr val="03D4A8"/>
            </a:gs>
            <a:gs pos="25000">
              <a:srgbClr val="21D6E0"/>
            </a:gs>
            <a:gs pos="75000">
              <a:srgbClr val="0087E6"/>
            </a:gs>
            <a:gs pos="100000">
              <a:srgbClr val="005CBF"/>
            </a:gs>
          </a:gsLst>
          <a:lin ang="4140000" scaled="0"/>
        </a:gradFill>
      </dgm:spPr>
      <dgm:t>
        <a:bodyPr/>
        <a:lstStyle/>
        <a:p>
          <a:pPr algn="l" rtl="0"/>
          <a:r>
            <a:rPr lang="hr-HR" sz="2600" b="1" smtClean="0">
              <a:solidFill>
                <a:srgbClr val="000000"/>
              </a:solidFill>
            </a:rPr>
            <a:t>Bế tắc… và có thể dẫn đến tự tử</a:t>
          </a:r>
          <a:endParaRPr lang="hr-HR" sz="2600" b="1">
            <a:solidFill>
              <a:srgbClr val="000000"/>
            </a:solidFill>
          </a:endParaRPr>
        </a:p>
      </dgm:t>
    </dgm:pt>
    <dgm:pt modelId="{EA16C984-7949-B741-A2A0-ECB7B00CEA8F}" type="parTrans" cxnId="{EB7D05A7-C5F0-7744-835A-199469C71C96}">
      <dgm:prSet/>
      <dgm:spPr/>
      <dgm:t>
        <a:bodyPr/>
        <a:lstStyle/>
        <a:p>
          <a:endParaRPr lang="en-US">
            <a:solidFill>
              <a:srgbClr val="000000"/>
            </a:solidFill>
          </a:endParaRPr>
        </a:p>
      </dgm:t>
    </dgm:pt>
    <dgm:pt modelId="{BF200CBA-0F32-4246-AC27-148065F78C59}" type="sibTrans" cxnId="{EB7D05A7-C5F0-7744-835A-199469C71C96}">
      <dgm:prSet/>
      <dgm:spPr/>
      <dgm:t>
        <a:bodyPr/>
        <a:lstStyle/>
        <a:p>
          <a:endParaRPr lang="en-US">
            <a:solidFill>
              <a:srgbClr val="000000"/>
            </a:solidFill>
          </a:endParaRPr>
        </a:p>
      </dgm:t>
    </dgm:pt>
    <dgm:pt modelId="{5E8BCD17-1EC6-0641-9A9D-54BE9EA836E2}" type="pres">
      <dgm:prSet presAssocID="{4D3C4ABF-5E3F-CD49-AFD0-2C6FF0459A16}" presName="Name0" presStyleCnt="0">
        <dgm:presLayoutVars>
          <dgm:chMax val="7"/>
          <dgm:chPref val="7"/>
          <dgm:dir/>
        </dgm:presLayoutVars>
      </dgm:prSet>
      <dgm:spPr/>
      <dgm:t>
        <a:bodyPr/>
        <a:lstStyle/>
        <a:p>
          <a:endParaRPr lang="en-US"/>
        </a:p>
      </dgm:t>
    </dgm:pt>
    <dgm:pt modelId="{4D66D802-25F9-BB48-B8A9-2D9F8188CE5F}" type="pres">
      <dgm:prSet presAssocID="{4D3C4ABF-5E3F-CD49-AFD0-2C6FF0459A16}" presName="Name1" presStyleCnt="0"/>
      <dgm:spPr/>
    </dgm:pt>
    <dgm:pt modelId="{9D65640F-A540-C142-9224-D141DEB5E98B}" type="pres">
      <dgm:prSet presAssocID="{4D3C4ABF-5E3F-CD49-AFD0-2C6FF0459A16}" presName="cycle" presStyleCnt="0"/>
      <dgm:spPr/>
    </dgm:pt>
    <dgm:pt modelId="{6A746699-34F8-F44A-9521-4813D6A7240C}" type="pres">
      <dgm:prSet presAssocID="{4D3C4ABF-5E3F-CD49-AFD0-2C6FF0459A16}" presName="srcNode" presStyleLbl="node1" presStyleIdx="0" presStyleCnt="5"/>
      <dgm:spPr/>
    </dgm:pt>
    <dgm:pt modelId="{EC523489-F8C3-DC4F-A282-27D3577FA4B1}" type="pres">
      <dgm:prSet presAssocID="{4D3C4ABF-5E3F-CD49-AFD0-2C6FF0459A16}" presName="conn" presStyleLbl="parChTrans1D2" presStyleIdx="0" presStyleCnt="1"/>
      <dgm:spPr/>
      <dgm:t>
        <a:bodyPr/>
        <a:lstStyle/>
        <a:p>
          <a:endParaRPr lang="en-US"/>
        </a:p>
      </dgm:t>
    </dgm:pt>
    <dgm:pt modelId="{7ABC55C8-7341-8A49-89F2-13C20C39B795}" type="pres">
      <dgm:prSet presAssocID="{4D3C4ABF-5E3F-CD49-AFD0-2C6FF0459A16}" presName="extraNode" presStyleLbl="node1" presStyleIdx="0" presStyleCnt="5"/>
      <dgm:spPr/>
    </dgm:pt>
    <dgm:pt modelId="{2EE6F867-C00C-1C45-B4C1-2E3909907E11}" type="pres">
      <dgm:prSet presAssocID="{4D3C4ABF-5E3F-CD49-AFD0-2C6FF0459A16}" presName="dstNode" presStyleLbl="node1" presStyleIdx="0" presStyleCnt="5"/>
      <dgm:spPr/>
    </dgm:pt>
    <dgm:pt modelId="{7D90743B-95B1-F642-B336-B1617F1F270A}" type="pres">
      <dgm:prSet presAssocID="{4783556F-16D3-314B-B443-AECF95209CB6}" presName="text_1" presStyleLbl="node1" presStyleIdx="0" presStyleCnt="5">
        <dgm:presLayoutVars>
          <dgm:bulletEnabled val="1"/>
        </dgm:presLayoutVars>
      </dgm:prSet>
      <dgm:spPr/>
      <dgm:t>
        <a:bodyPr/>
        <a:lstStyle/>
        <a:p>
          <a:endParaRPr lang="en-US"/>
        </a:p>
      </dgm:t>
    </dgm:pt>
    <dgm:pt modelId="{088ED8F9-5F8B-2E44-A137-9EED887B7C14}" type="pres">
      <dgm:prSet presAssocID="{4783556F-16D3-314B-B443-AECF95209CB6}" presName="accent_1" presStyleCnt="0"/>
      <dgm:spPr/>
    </dgm:pt>
    <dgm:pt modelId="{1D8AAFE9-78EB-1B47-8339-AC552341AA1B}" type="pres">
      <dgm:prSet presAssocID="{4783556F-16D3-314B-B443-AECF95209CB6}" presName="accentRepeatNode" presStyleLbl="solidFgAcc1" presStyleIdx="0" presStyleCnt="5"/>
      <dgm:spPr/>
    </dgm:pt>
    <dgm:pt modelId="{C88E4414-46C9-0A43-A229-BE14381231B7}" type="pres">
      <dgm:prSet presAssocID="{E7596A6A-2D35-7049-B568-A64FDDE45CE7}" presName="text_2" presStyleLbl="node1" presStyleIdx="1" presStyleCnt="5">
        <dgm:presLayoutVars>
          <dgm:bulletEnabled val="1"/>
        </dgm:presLayoutVars>
      </dgm:prSet>
      <dgm:spPr/>
      <dgm:t>
        <a:bodyPr/>
        <a:lstStyle/>
        <a:p>
          <a:endParaRPr lang="en-US"/>
        </a:p>
      </dgm:t>
    </dgm:pt>
    <dgm:pt modelId="{30706929-66A4-D54A-A824-91A4A7E56F45}" type="pres">
      <dgm:prSet presAssocID="{E7596A6A-2D35-7049-B568-A64FDDE45CE7}" presName="accent_2" presStyleCnt="0"/>
      <dgm:spPr/>
    </dgm:pt>
    <dgm:pt modelId="{D9555F9C-F57F-6F41-A8B3-B64F38998419}" type="pres">
      <dgm:prSet presAssocID="{E7596A6A-2D35-7049-B568-A64FDDE45CE7}" presName="accentRepeatNode" presStyleLbl="solidFgAcc1" presStyleIdx="1" presStyleCnt="5"/>
      <dgm:spPr/>
    </dgm:pt>
    <dgm:pt modelId="{64031083-6CEF-AC4C-BD1A-4F604BC39CD7}" type="pres">
      <dgm:prSet presAssocID="{957E4D09-4E54-A743-BB06-AFFB7A09E476}" presName="text_3" presStyleLbl="node1" presStyleIdx="2" presStyleCnt="5">
        <dgm:presLayoutVars>
          <dgm:bulletEnabled val="1"/>
        </dgm:presLayoutVars>
      </dgm:prSet>
      <dgm:spPr/>
      <dgm:t>
        <a:bodyPr/>
        <a:lstStyle/>
        <a:p>
          <a:endParaRPr lang="en-US"/>
        </a:p>
      </dgm:t>
    </dgm:pt>
    <dgm:pt modelId="{86624E4C-5128-5B42-BDDA-9AC1CAEEB27B}" type="pres">
      <dgm:prSet presAssocID="{957E4D09-4E54-A743-BB06-AFFB7A09E476}" presName="accent_3" presStyleCnt="0"/>
      <dgm:spPr/>
    </dgm:pt>
    <dgm:pt modelId="{DE5F2362-31D2-C649-9125-D68DDC84983E}" type="pres">
      <dgm:prSet presAssocID="{957E4D09-4E54-A743-BB06-AFFB7A09E476}" presName="accentRepeatNode" presStyleLbl="solidFgAcc1" presStyleIdx="2" presStyleCnt="5"/>
      <dgm:spPr/>
    </dgm:pt>
    <dgm:pt modelId="{F4BAD52B-5F98-F04D-944B-C8F56CB911A5}" type="pres">
      <dgm:prSet presAssocID="{12AFAF73-0BFD-9148-BB3B-45F5B0A9AA6D}" presName="text_4" presStyleLbl="node1" presStyleIdx="3" presStyleCnt="5">
        <dgm:presLayoutVars>
          <dgm:bulletEnabled val="1"/>
        </dgm:presLayoutVars>
      </dgm:prSet>
      <dgm:spPr/>
      <dgm:t>
        <a:bodyPr/>
        <a:lstStyle/>
        <a:p>
          <a:endParaRPr lang="en-US"/>
        </a:p>
      </dgm:t>
    </dgm:pt>
    <dgm:pt modelId="{8D9C13CC-0B6E-D545-842E-00465E54D9BF}" type="pres">
      <dgm:prSet presAssocID="{12AFAF73-0BFD-9148-BB3B-45F5B0A9AA6D}" presName="accent_4" presStyleCnt="0"/>
      <dgm:spPr/>
    </dgm:pt>
    <dgm:pt modelId="{A0C58627-C01A-0B4A-BEDC-95B75A28690B}" type="pres">
      <dgm:prSet presAssocID="{12AFAF73-0BFD-9148-BB3B-45F5B0A9AA6D}" presName="accentRepeatNode" presStyleLbl="solidFgAcc1" presStyleIdx="3" presStyleCnt="5"/>
      <dgm:spPr/>
    </dgm:pt>
    <dgm:pt modelId="{9C471C26-291E-0242-94D0-E11A8CB79621}" type="pres">
      <dgm:prSet presAssocID="{4E922B66-6D4F-3943-93B2-9D98DA3D50CA}" presName="text_5" presStyleLbl="node1" presStyleIdx="4" presStyleCnt="5">
        <dgm:presLayoutVars>
          <dgm:bulletEnabled val="1"/>
        </dgm:presLayoutVars>
      </dgm:prSet>
      <dgm:spPr/>
      <dgm:t>
        <a:bodyPr/>
        <a:lstStyle/>
        <a:p>
          <a:endParaRPr lang="en-US"/>
        </a:p>
      </dgm:t>
    </dgm:pt>
    <dgm:pt modelId="{D514DC2F-10F6-5547-B8C4-637AEF9B2B80}" type="pres">
      <dgm:prSet presAssocID="{4E922B66-6D4F-3943-93B2-9D98DA3D50CA}" presName="accent_5" presStyleCnt="0"/>
      <dgm:spPr/>
    </dgm:pt>
    <dgm:pt modelId="{4FF24A08-635A-7447-89F0-0D6864BFAE0C}" type="pres">
      <dgm:prSet presAssocID="{4E922B66-6D4F-3943-93B2-9D98DA3D50CA}" presName="accentRepeatNode" presStyleLbl="solidFgAcc1" presStyleIdx="4" presStyleCnt="5"/>
      <dgm:spPr/>
    </dgm:pt>
  </dgm:ptLst>
  <dgm:cxnLst>
    <dgm:cxn modelId="{B37C7CCF-193F-4BED-9330-8B6E8121476B}" type="presOf" srcId="{12AFAF73-0BFD-9148-BB3B-45F5B0A9AA6D}" destId="{F4BAD52B-5F98-F04D-944B-C8F56CB911A5}" srcOrd="0" destOrd="0" presId="urn:microsoft.com/office/officeart/2008/layout/VerticalCurvedList"/>
    <dgm:cxn modelId="{1B545AF9-E262-4580-BCC0-CB811E3A4700}" type="presOf" srcId="{4E922B66-6D4F-3943-93B2-9D98DA3D50CA}" destId="{9C471C26-291E-0242-94D0-E11A8CB79621}" srcOrd="0" destOrd="0" presId="urn:microsoft.com/office/officeart/2008/layout/VerticalCurvedList"/>
    <dgm:cxn modelId="{EAD491C6-0EBC-4B03-A4A1-54C9DC7A8068}" type="presOf" srcId="{4D3C4ABF-5E3F-CD49-AFD0-2C6FF0459A16}" destId="{5E8BCD17-1EC6-0641-9A9D-54BE9EA836E2}" srcOrd="0" destOrd="0" presId="urn:microsoft.com/office/officeart/2008/layout/VerticalCurvedList"/>
    <dgm:cxn modelId="{E68FFF2E-E4A8-1448-9D3F-4621984A0055}" srcId="{4D3C4ABF-5E3F-CD49-AFD0-2C6FF0459A16}" destId="{12AFAF73-0BFD-9148-BB3B-45F5B0A9AA6D}" srcOrd="3" destOrd="0" parTransId="{07D63040-B7FA-FB47-84FC-4851692F5CA4}" sibTransId="{9426BBDF-3DAD-6849-986E-4E6B095C01B3}"/>
    <dgm:cxn modelId="{DB5C1109-916A-9344-B1EC-27FC7CE6E632}" srcId="{4D3C4ABF-5E3F-CD49-AFD0-2C6FF0459A16}" destId="{957E4D09-4E54-A743-BB06-AFFB7A09E476}" srcOrd="2" destOrd="0" parTransId="{4312E0EC-492D-2047-B1C8-68435D3DD8A4}" sibTransId="{82313275-62B6-024E-BB6D-890ACF8F4824}"/>
    <dgm:cxn modelId="{304E6AF9-9354-C44D-866C-B6E71430DFC3}" srcId="{4D3C4ABF-5E3F-CD49-AFD0-2C6FF0459A16}" destId="{4783556F-16D3-314B-B443-AECF95209CB6}" srcOrd="0" destOrd="0" parTransId="{CC6F0C71-8067-A84B-AE8E-1716CE1FD340}" sibTransId="{DC3E8214-DA0A-164A-AA77-E1B66807ACC1}"/>
    <dgm:cxn modelId="{EFF3CEC5-BB42-1743-ACE7-8F7CF9930F06}" srcId="{4D3C4ABF-5E3F-CD49-AFD0-2C6FF0459A16}" destId="{E7596A6A-2D35-7049-B568-A64FDDE45CE7}" srcOrd="1" destOrd="0" parTransId="{9E613B7D-29D8-BF4D-A3DF-EF89CDA5B625}" sibTransId="{58DE796B-5DBF-7A48-9441-2C0471B51EE0}"/>
    <dgm:cxn modelId="{A184F11B-279F-4487-877C-19605436BF57}" type="presOf" srcId="{E7596A6A-2D35-7049-B568-A64FDDE45CE7}" destId="{C88E4414-46C9-0A43-A229-BE14381231B7}" srcOrd="0" destOrd="0" presId="urn:microsoft.com/office/officeart/2008/layout/VerticalCurvedList"/>
    <dgm:cxn modelId="{E94B1E3E-DAB7-4973-AE7D-7AD164CA018D}" type="presOf" srcId="{4783556F-16D3-314B-B443-AECF95209CB6}" destId="{7D90743B-95B1-F642-B336-B1617F1F270A}" srcOrd="0" destOrd="0" presId="urn:microsoft.com/office/officeart/2008/layout/VerticalCurvedList"/>
    <dgm:cxn modelId="{A41DFF56-75F6-4993-A3CB-F08B5B8D9802}" type="presOf" srcId="{DC3E8214-DA0A-164A-AA77-E1B66807ACC1}" destId="{EC523489-F8C3-DC4F-A282-27D3577FA4B1}" srcOrd="0" destOrd="0" presId="urn:microsoft.com/office/officeart/2008/layout/VerticalCurvedList"/>
    <dgm:cxn modelId="{6F85A8CF-C454-44E1-ADC8-70617E8E77E3}" type="presOf" srcId="{957E4D09-4E54-A743-BB06-AFFB7A09E476}" destId="{64031083-6CEF-AC4C-BD1A-4F604BC39CD7}" srcOrd="0" destOrd="0" presId="urn:microsoft.com/office/officeart/2008/layout/VerticalCurvedList"/>
    <dgm:cxn modelId="{EB7D05A7-C5F0-7744-835A-199469C71C96}" srcId="{4D3C4ABF-5E3F-CD49-AFD0-2C6FF0459A16}" destId="{4E922B66-6D4F-3943-93B2-9D98DA3D50CA}" srcOrd="4" destOrd="0" parTransId="{EA16C984-7949-B741-A2A0-ECB7B00CEA8F}" sibTransId="{BF200CBA-0F32-4246-AC27-148065F78C59}"/>
    <dgm:cxn modelId="{A903C635-85FC-4803-8381-4E8415D309A8}" type="presParOf" srcId="{5E8BCD17-1EC6-0641-9A9D-54BE9EA836E2}" destId="{4D66D802-25F9-BB48-B8A9-2D9F8188CE5F}" srcOrd="0" destOrd="0" presId="urn:microsoft.com/office/officeart/2008/layout/VerticalCurvedList"/>
    <dgm:cxn modelId="{6FB4393C-C017-409C-8D8C-5E09A06BD37F}" type="presParOf" srcId="{4D66D802-25F9-BB48-B8A9-2D9F8188CE5F}" destId="{9D65640F-A540-C142-9224-D141DEB5E98B}" srcOrd="0" destOrd="0" presId="urn:microsoft.com/office/officeart/2008/layout/VerticalCurvedList"/>
    <dgm:cxn modelId="{E0AF4818-5DA8-4FFE-A49D-4CE6613E02E6}" type="presParOf" srcId="{9D65640F-A540-C142-9224-D141DEB5E98B}" destId="{6A746699-34F8-F44A-9521-4813D6A7240C}" srcOrd="0" destOrd="0" presId="urn:microsoft.com/office/officeart/2008/layout/VerticalCurvedList"/>
    <dgm:cxn modelId="{F9C8A66D-AAE0-4E54-94DF-7E06141D605B}" type="presParOf" srcId="{9D65640F-A540-C142-9224-D141DEB5E98B}" destId="{EC523489-F8C3-DC4F-A282-27D3577FA4B1}" srcOrd="1" destOrd="0" presId="urn:microsoft.com/office/officeart/2008/layout/VerticalCurvedList"/>
    <dgm:cxn modelId="{CBB1B979-CA22-4C68-987E-98F95284198B}" type="presParOf" srcId="{9D65640F-A540-C142-9224-D141DEB5E98B}" destId="{7ABC55C8-7341-8A49-89F2-13C20C39B795}" srcOrd="2" destOrd="0" presId="urn:microsoft.com/office/officeart/2008/layout/VerticalCurvedList"/>
    <dgm:cxn modelId="{A4C12E78-9D37-4097-B87B-95B4E4E87050}" type="presParOf" srcId="{9D65640F-A540-C142-9224-D141DEB5E98B}" destId="{2EE6F867-C00C-1C45-B4C1-2E3909907E11}" srcOrd="3" destOrd="0" presId="urn:microsoft.com/office/officeart/2008/layout/VerticalCurvedList"/>
    <dgm:cxn modelId="{61ADE65A-AE3A-4110-B855-3B98174E336E}" type="presParOf" srcId="{4D66D802-25F9-BB48-B8A9-2D9F8188CE5F}" destId="{7D90743B-95B1-F642-B336-B1617F1F270A}" srcOrd="1" destOrd="0" presId="urn:microsoft.com/office/officeart/2008/layout/VerticalCurvedList"/>
    <dgm:cxn modelId="{ED9A4B81-312F-4FA2-B21D-8118DA02A99C}" type="presParOf" srcId="{4D66D802-25F9-BB48-B8A9-2D9F8188CE5F}" destId="{088ED8F9-5F8B-2E44-A137-9EED887B7C14}" srcOrd="2" destOrd="0" presId="urn:microsoft.com/office/officeart/2008/layout/VerticalCurvedList"/>
    <dgm:cxn modelId="{B59384F9-934C-429C-846E-3D79B3576C5B}" type="presParOf" srcId="{088ED8F9-5F8B-2E44-A137-9EED887B7C14}" destId="{1D8AAFE9-78EB-1B47-8339-AC552341AA1B}" srcOrd="0" destOrd="0" presId="urn:microsoft.com/office/officeart/2008/layout/VerticalCurvedList"/>
    <dgm:cxn modelId="{41595620-2BC6-489C-8091-86A1DB1F021E}" type="presParOf" srcId="{4D66D802-25F9-BB48-B8A9-2D9F8188CE5F}" destId="{C88E4414-46C9-0A43-A229-BE14381231B7}" srcOrd="3" destOrd="0" presId="urn:microsoft.com/office/officeart/2008/layout/VerticalCurvedList"/>
    <dgm:cxn modelId="{87F88AED-A61D-4CE6-AAF0-C0D8D8FCE3CA}" type="presParOf" srcId="{4D66D802-25F9-BB48-B8A9-2D9F8188CE5F}" destId="{30706929-66A4-D54A-A824-91A4A7E56F45}" srcOrd="4" destOrd="0" presId="urn:microsoft.com/office/officeart/2008/layout/VerticalCurvedList"/>
    <dgm:cxn modelId="{B7AD2C30-A0CE-451B-A818-DF7CC5EDC8B6}" type="presParOf" srcId="{30706929-66A4-D54A-A824-91A4A7E56F45}" destId="{D9555F9C-F57F-6F41-A8B3-B64F38998419}" srcOrd="0" destOrd="0" presId="urn:microsoft.com/office/officeart/2008/layout/VerticalCurvedList"/>
    <dgm:cxn modelId="{FD90E917-C345-4A46-8B6B-C71F7DF4B888}" type="presParOf" srcId="{4D66D802-25F9-BB48-B8A9-2D9F8188CE5F}" destId="{64031083-6CEF-AC4C-BD1A-4F604BC39CD7}" srcOrd="5" destOrd="0" presId="urn:microsoft.com/office/officeart/2008/layout/VerticalCurvedList"/>
    <dgm:cxn modelId="{BB93A2FE-9D02-4DD7-9C90-7ECE3DC8B72A}" type="presParOf" srcId="{4D66D802-25F9-BB48-B8A9-2D9F8188CE5F}" destId="{86624E4C-5128-5B42-BDDA-9AC1CAEEB27B}" srcOrd="6" destOrd="0" presId="urn:microsoft.com/office/officeart/2008/layout/VerticalCurvedList"/>
    <dgm:cxn modelId="{C5009551-047E-45A1-A75F-5C7E1570CFB0}" type="presParOf" srcId="{86624E4C-5128-5B42-BDDA-9AC1CAEEB27B}" destId="{DE5F2362-31D2-C649-9125-D68DDC84983E}" srcOrd="0" destOrd="0" presId="urn:microsoft.com/office/officeart/2008/layout/VerticalCurvedList"/>
    <dgm:cxn modelId="{84956E6A-1939-4FC4-9B65-D5305FF339E5}" type="presParOf" srcId="{4D66D802-25F9-BB48-B8A9-2D9F8188CE5F}" destId="{F4BAD52B-5F98-F04D-944B-C8F56CB911A5}" srcOrd="7" destOrd="0" presId="urn:microsoft.com/office/officeart/2008/layout/VerticalCurvedList"/>
    <dgm:cxn modelId="{CCEED671-DB44-4053-A1A9-788D38825ECF}" type="presParOf" srcId="{4D66D802-25F9-BB48-B8A9-2D9F8188CE5F}" destId="{8D9C13CC-0B6E-D545-842E-00465E54D9BF}" srcOrd="8" destOrd="0" presId="urn:microsoft.com/office/officeart/2008/layout/VerticalCurvedList"/>
    <dgm:cxn modelId="{48C78114-CFC8-4850-B9C8-176CE039D50B}" type="presParOf" srcId="{8D9C13CC-0B6E-D545-842E-00465E54D9BF}" destId="{A0C58627-C01A-0B4A-BEDC-95B75A28690B}" srcOrd="0" destOrd="0" presId="urn:microsoft.com/office/officeart/2008/layout/VerticalCurvedList"/>
    <dgm:cxn modelId="{77191EFC-DA51-498F-8458-CFB6158B9179}" type="presParOf" srcId="{4D66D802-25F9-BB48-B8A9-2D9F8188CE5F}" destId="{9C471C26-291E-0242-94D0-E11A8CB79621}" srcOrd="9" destOrd="0" presId="urn:microsoft.com/office/officeart/2008/layout/VerticalCurvedList"/>
    <dgm:cxn modelId="{2F9E2094-D2C1-46EF-89AA-3906B536FBB3}" type="presParOf" srcId="{4D66D802-25F9-BB48-B8A9-2D9F8188CE5F}" destId="{D514DC2F-10F6-5547-B8C4-637AEF9B2B80}" srcOrd="10" destOrd="0" presId="urn:microsoft.com/office/officeart/2008/layout/VerticalCurvedList"/>
    <dgm:cxn modelId="{B9B8AEFA-D694-4CDA-A128-EA6CB912615F}" type="presParOf" srcId="{D514DC2F-10F6-5547-B8C4-637AEF9B2B80}" destId="{4FF24A08-635A-7447-89F0-0D6864BFAE0C}"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5002D83-EB5F-9E40-9264-45F03CECC1A1}" type="doc">
      <dgm:prSet loTypeId="urn:microsoft.com/office/officeart/2005/8/layout/hList6" loCatId="" qsTypeId="urn:microsoft.com/office/officeart/2005/8/quickstyle/simple4" qsCatId="simple" csTypeId="urn:microsoft.com/office/officeart/2005/8/colors/colorful2" csCatId="colorful" phldr="1"/>
      <dgm:spPr/>
      <dgm:t>
        <a:bodyPr/>
        <a:lstStyle/>
        <a:p>
          <a:endParaRPr lang="en-US"/>
        </a:p>
      </dgm:t>
    </dgm:pt>
    <dgm:pt modelId="{A2EBB074-8F34-EE4A-9A4A-EF64D1F30EAA}">
      <dgm:prSet/>
      <dgm:spPr>
        <a:solidFill>
          <a:srgbClr val="FF0000"/>
        </a:solidFill>
      </dgm:spPr>
      <dgm:t>
        <a:bodyPr/>
        <a:lstStyle/>
        <a:p>
          <a:pPr algn="l" rtl="0"/>
          <a:r>
            <a:rPr lang="hr-HR" b="1" dirty="0" smtClean="0">
              <a:solidFill>
                <a:schemeClr val="bg1"/>
              </a:solidFill>
            </a:rPr>
            <a:t>Hãy thấu hiểu: </a:t>
          </a:r>
          <a:r>
            <a:rPr lang="en-US" b="1" dirty="0" err="1" smtClean="0">
              <a:solidFill>
                <a:schemeClr val="bg1"/>
              </a:solidFill>
            </a:rPr>
            <a:t>học</a:t>
          </a:r>
          <a:r>
            <a:rPr lang="en-US" b="1" dirty="0" smtClean="0">
              <a:solidFill>
                <a:schemeClr val="bg1"/>
              </a:solidFill>
            </a:rPr>
            <a:t> </a:t>
          </a:r>
          <a:r>
            <a:rPr lang="en-US" b="1" dirty="0" err="1" smtClean="0">
              <a:solidFill>
                <a:schemeClr val="bg1"/>
              </a:solidFill>
            </a:rPr>
            <a:t>sinh</a:t>
          </a:r>
          <a:r>
            <a:rPr lang="hr-HR" b="1" dirty="0" smtClean="0">
              <a:solidFill>
                <a:schemeClr val="bg1"/>
              </a:solidFill>
            </a:rPr>
            <a:t> đang thực sự khó khăn với chính quá trình phát triển của mình</a:t>
          </a:r>
          <a:endParaRPr lang="hr-HR" b="1" dirty="0">
            <a:solidFill>
              <a:schemeClr val="bg1"/>
            </a:solidFill>
          </a:endParaRPr>
        </a:p>
      </dgm:t>
    </dgm:pt>
    <dgm:pt modelId="{5B95AEF3-0E26-A34B-AEDD-ED085AE55442}" type="parTrans" cxnId="{BA901000-7EE0-754B-8941-10BFBA6AA1FD}">
      <dgm:prSet/>
      <dgm:spPr/>
      <dgm:t>
        <a:bodyPr/>
        <a:lstStyle/>
        <a:p>
          <a:pPr algn="l"/>
          <a:endParaRPr lang="en-US">
            <a:solidFill>
              <a:srgbClr val="000000"/>
            </a:solidFill>
          </a:endParaRPr>
        </a:p>
      </dgm:t>
    </dgm:pt>
    <dgm:pt modelId="{ECD45654-FAFB-464B-AE08-4A6BA9599357}" type="sibTrans" cxnId="{BA901000-7EE0-754B-8941-10BFBA6AA1FD}">
      <dgm:prSet/>
      <dgm:spPr/>
      <dgm:t>
        <a:bodyPr/>
        <a:lstStyle/>
        <a:p>
          <a:pPr algn="l"/>
          <a:endParaRPr lang="en-US">
            <a:solidFill>
              <a:srgbClr val="000000"/>
            </a:solidFill>
          </a:endParaRPr>
        </a:p>
      </dgm:t>
    </dgm:pt>
    <dgm:pt modelId="{DCF827A3-0797-5943-86C8-CD789310AD68}">
      <dgm:prSet/>
      <dgm:spPr>
        <a:solidFill>
          <a:srgbClr val="00B050"/>
        </a:solidFill>
      </dgm:spPr>
      <dgm:t>
        <a:bodyPr/>
        <a:lstStyle/>
        <a:p>
          <a:pPr algn="l" rtl="0"/>
          <a:r>
            <a:rPr lang="pt-BR" b="1" dirty="0" smtClean="0">
              <a:solidFill>
                <a:schemeClr val="bg1"/>
              </a:solidFill>
            </a:rPr>
            <a:t>Người lớn đừng tạo thêm khó khăn và những kỳ vọng quá với sức cho học sinh mà hãy hướng dẫn các em biết tự lựa chọn cho mình</a:t>
          </a:r>
          <a:endParaRPr lang="pt-BR" b="1" dirty="0">
            <a:solidFill>
              <a:schemeClr val="bg1"/>
            </a:solidFill>
          </a:endParaRPr>
        </a:p>
      </dgm:t>
    </dgm:pt>
    <dgm:pt modelId="{862983A1-04EF-E74F-B85D-A73304BBE8EE}" type="parTrans" cxnId="{A4DAF137-ED9C-D34C-AD01-F6B7C828CBF7}">
      <dgm:prSet/>
      <dgm:spPr/>
      <dgm:t>
        <a:bodyPr/>
        <a:lstStyle/>
        <a:p>
          <a:pPr algn="l"/>
          <a:endParaRPr lang="en-US">
            <a:solidFill>
              <a:srgbClr val="000000"/>
            </a:solidFill>
          </a:endParaRPr>
        </a:p>
      </dgm:t>
    </dgm:pt>
    <dgm:pt modelId="{9E4E5CCF-B9CE-8B45-B25A-8E6DE99C22AF}" type="sibTrans" cxnId="{A4DAF137-ED9C-D34C-AD01-F6B7C828CBF7}">
      <dgm:prSet/>
      <dgm:spPr/>
      <dgm:t>
        <a:bodyPr/>
        <a:lstStyle/>
        <a:p>
          <a:pPr algn="l"/>
          <a:endParaRPr lang="en-US">
            <a:solidFill>
              <a:srgbClr val="000000"/>
            </a:solidFill>
          </a:endParaRPr>
        </a:p>
      </dgm:t>
    </dgm:pt>
    <dgm:pt modelId="{D6A0AF58-6805-6A43-BD90-28612BF6D635}">
      <dgm:prSet/>
      <dgm:spPr>
        <a:solidFill>
          <a:srgbClr val="7030A0"/>
        </a:solidFill>
      </dgm:spPr>
      <dgm:t>
        <a:bodyPr/>
        <a:lstStyle/>
        <a:p>
          <a:pPr algn="l" rtl="0"/>
          <a:r>
            <a:rPr lang="pt-BR" b="1" dirty="0" smtClean="0">
              <a:solidFill>
                <a:schemeClr val="bg1"/>
              </a:solidFill>
            </a:rPr>
            <a:t>Đảm bảo thỏa mãn các nhu cầu tâm lý - xã hội cơ bản và chính đáng của các em </a:t>
          </a:r>
          <a:endParaRPr lang="pt-BR" b="1" dirty="0">
            <a:solidFill>
              <a:schemeClr val="bg1"/>
            </a:solidFill>
          </a:endParaRPr>
        </a:p>
      </dgm:t>
    </dgm:pt>
    <dgm:pt modelId="{C694D0EB-C851-B648-9587-AB10DEFF8108}" type="parTrans" cxnId="{29233221-32D5-4340-9C39-095C1BEC52CD}">
      <dgm:prSet/>
      <dgm:spPr/>
      <dgm:t>
        <a:bodyPr/>
        <a:lstStyle/>
        <a:p>
          <a:pPr algn="l"/>
          <a:endParaRPr lang="en-US">
            <a:solidFill>
              <a:srgbClr val="000000"/>
            </a:solidFill>
          </a:endParaRPr>
        </a:p>
      </dgm:t>
    </dgm:pt>
    <dgm:pt modelId="{99DCB6EF-55C6-CD40-932C-CFBD791C5B04}" type="sibTrans" cxnId="{29233221-32D5-4340-9C39-095C1BEC52CD}">
      <dgm:prSet/>
      <dgm:spPr/>
      <dgm:t>
        <a:bodyPr/>
        <a:lstStyle/>
        <a:p>
          <a:pPr algn="l"/>
          <a:endParaRPr lang="en-US">
            <a:solidFill>
              <a:srgbClr val="000000"/>
            </a:solidFill>
          </a:endParaRPr>
        </a:p>
      </dgm:t>
    </dgm:pt>
    <dgm:pt modelId="{B9FF101A-5098-4446-8368-6D1E0613F700}" type="pres">
      <dgm:prSet presAssocID="{45002D83-EB5F-9E40-9264-45F03CECC1A1}" presName="Name0" presStyleCnt="0">
        <dgm:presLayoutVars>
          <dgm:dir/>
          <dgm:resizeHandles val="exact"/>
        </dgm:presLayoutVars>
      </dgm:prSet>
      <dgm:spPr/>
      <dgm:t>
        <a:bodyPr/>
        <a:lstStyle/>
        <a:p>
          <a:endParaRPr lang="en-US"/>
        </a:p>
      </dgm:t>
    </dgm:pt>
    <dgm:pt modelId="{B614F071-E524-C343-9593-4BDC382D25DE}" type="pres">
      <dgm:prSet presAssocID="{A2EBB074-8F34-EE4A-9A4A-EF64D1F30EAA}" presName="node" presStyleLbl="node1" presStyleIdx="0" presStyleCnt="3" custLinFactNeighborX="11302" custLinFactNeighborY="-1370">
        <dgm:presLayoutVars>
          <dgm:bulletEnabled val="1"/>
        </dgm:presLayoutVars>
      </dgm:prSet>
      <dgm:spPr/>
      <dgm:t>
        <a:bodyPr/>
        <a:lstStyle/>
        <a:p>
          <a:endParaRPr lang="en-US"/>
        </a:p>
      </dgm:t>
    </dgm:pt>
    <dgm:pt modelId="{C520EDF3-F247-D74E-A650-74F974145847}" type="pres">
      <dgm:prSet presAssocID="{ECD45654-FAFB-464B-AE08-4A6BA9599357}" presName="sibTrans" presStyleCnt="0"/>
      <dgm:spPr/>
    </dgm:pt>
    <dgm:pt modelId="{04445FF2-34C0-704F-BF71-7934C0E0CD87}" type="pres">
      <dgm:prSet presAssocID="{DCF827A3-0797-5943-86C8-CD789310AD68}" presName="node" presStyleLbl="node1" presStyleIdx="1" presStyleCnt="3" custLinFactNeighborX="11302" custLinFactNeighborY="-1370">
        <dgm:presLayoutVars>
          <dgm:bulletEnabled val="1"/>
        </dgm:presLayoutVars>
      </dgm:prSet>
      <dgm:spPr/>
      <dgm:t>
        <a:bodyPr/>
        <a:lstStyle/>
        <a:p>
          <a:endParaRPr lang="en-US"/>
        </a:p>
      </dgm:t>
    </dgm:pt>
    <dgm:pt modelId="{6BE43399-9A26-354E-A886-D9065997C5F0}" type="pres">
      <dgm:prSet presAssocID="{9E4E5CCF-B9CE-8B45-B25A-8E6DE99C22AF}" presName="sibTrans" presStyleCnt="0"/>
      <dgm:spPr/>
    </dgm:pt>
    <dgm:pt modelId="{13C71D69-A537-9944-9818-DE82AECF8DF4}" type="pres">
      <dgm:prSet presAssocID="{D6A0AF58-6805-6A43-BD90-28612BF6D635}" presName="node" presStyleLbl="node1" presStyleIdx="2" presStyleCnt="3" custLinFactNeighborX="11302" custLinFactNeighborY="-1370">
        <dgm:presLayoutVars>
          <dgm:bulletEnabled val="1"/>
        </dgm:presLayoutVars>
      </dgm:prSet>
      <dgm:spPr/>
      <dgm:t>
        <a:bodyPr/>
        <a:lstStyle/>
        <a:p>
          <a:endParaRPr lang="en-US"/>
        </a:p>
      </dgm:t>
    </dgm:pt>
  </dgm:ptLst>
  <dgm:cxnLst>
    <dgm:cxn modelId="{1307F62D-BA2A-43F6-80AF-71A2E95BB544}" type="presOf" srcId="{D6A0AF58-6805-6A43-BD90-28612BF6D635}" destId="{13C71D69-A537-9944-9818-DE82AECF8DF4}" srcOrd="0" destOrd="0" presId="urn:microsoft.com/office/officeart/2005/8/layout/hList6"/>
    <dgm:cxn modelId="{A4DAF137-ED9C-D34C-AD01-F6B7C828CBF7}" srcId="{45002D83-EB5F-9E40-9264-45F03CECC1A1}" destId="{DCF827A3-0797-5943-86C8-CD789310AD68}" srcOrd="1" destOrd="0" parTransId="{862983A1-04EF-E74F-B85D-A73304BBE8EE}" sibTransId="{9E4E5CCF-B9CE-8B45-B25A-8E6DE99C22AF}"/>
    <dgm:cxn modelId="{FDD0CBA2-ED5A-4993-886D-00E2437C23A8}" type="presOf" srcId="{45002D83-EB5F-9E40-9264-45F03CECC1A1}" destId="{B9FF101A-5098-4446-8368-6D1E0613F700}" srcOrd="0" destOrd="0" presId="urn:microsoft.com/office/officeart/2005/8/layout/hList6"/>
    <dgm:cxn modelId="{FE7B4F3C-0AFC-4CC2-8E44-64A22D177781}" type="presOf" srcId="{A2EBB074-8F34-EE4A-9A4A-EF64D1F30EAA}" destId="{B614F071-E524-C343-9593-4BDC382D25DE}" srcOrd="0" destOrd="0" presId="urn:microsoft.com/office/officeart/2005/8/layout/hList6"/>
    <dgm:cxn modelId="{BA901000-7EE0-754B-8941-10BFBA6AA1FD}" srcId="{45002D83-EB5F-9E40-9264-45F03CECC1A1}" destId="{A2EBB074-8F34-EE4A-9A4A-EF64D1F30EAA}" srcOrd="0" destOrd="0" parTransId="{5B95AEF3-0E26-A34B-AEDD-ED085AE55442}" sibTransId="{ECD45654-FAFB-464B-AE08-4A6BA9599357}"/>
    <dgm:cxn modelId="{0FEEAB8B-9B20-4E3F-BA80-987662FD585B}" type="presOf" srcId="{DCF827A3-0797-5943-86C8-CD789310AD68}" destId="{04445FF2-34C0-704F-BF71-7934C0E0CD87}" srcOrd="0" destOrd="0" presId="urn:microsoft.com/office/officeart/2005/8/layout/hList6"/>
    <dgm:cxn modelId="{29233221-32D5-4340-9C39-095C1BEC52CD}" srcId="{45002D83-EB5F-9E40-9264-45F03CECC1A1}" destId="{D6A0AF58-6805-6A43-BD90-28612BF6D635}" srcOrd="2" destOrd="0" parTransId="{C694D0EB-C851-B648-9587-AB10DEFF8108}" sibTransId="{99DCB6EF-55C6-CD40-932C-CFBD791C5B04}"/>
    <dgm:cxn modelId="{1DA38A6F-4CA3-43DA-87D2-FC06053D7155}" type="presParOf" srcId="{B9FF101A-5098-4446-8368-6D1E0613F700}" destId="{B614F071-E524-C343-9593-4BDC382D25DE}" srcOrd="0" destOrd="0" presId="urn:microsoft.com/office/officeart/2005/8/layout/hList6"/>
    <dgm:cxn modelId="{4CBDB483-E034-4B36-A95B-7319BB9269DE}" type="presParOf" srcId="{B9FF101A-5098-4446-8368-6D1E0613F700}" destId="{C520EDF3-F247-D74E-A650-74F974145847}" srcOrd="1" destOrd="0" presId="urn:microsoft.com/office/officeart/2005/8/layout/hList6"/>
    <dgm:cxn modelId="{EC32C48B-1451-4E57-AD9A-2B3FB2FDD8A5}" type="presParOf" srcId="{B9FF101A-5098-4446-8368-6D1E0613F700}" destId="{04445FF2-34C0-704F-BF71-7934C0E0CD87}" srcOrd="2" destOrd="0" presId="urn:microsoft.com/office/officeart/2005/8/layout/hList6"/>
    <dgm:cxn modelId="{931253C8-45B9-4EE6-BC24-691952D349FB}" type="presParOf" srcId="{B9FF101A-5098-4446-8368-6D1E0613F700}" destId="{6BE43399-9A26-354E-A886-D9065997C5F0}" srcOrd="3" destOrd="0" presId="urn:microsoft.com/office/officeart/2005/8/layout/hList6"/>
    <dgm:cxn modelId="{1EBFE41A-AF06-4EF0-8B36-FE4227DA8B29}" type="presParOf" srcId="{B9FF101A-5098-4446-8368-6D1E0613F700}" destId="{13C71D69-A537-9944-9818-DE82AECF8DF4}" srcOrd="4"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2BF79C5-17F1-423E-BFF6-CFDEF9E30303}" type="doc">
      <dgm:prSet loTypeId="urn:microsoft.com/office/officeart/2005/8/layout/matrix3" loCatId="matrix" qsTypeId="urn:microsoft.com/office/officeart/2005/8/quickstyle/3d2" qsCatId="3D" csTypeId="urn:microsoft.com/office/officeart/2005/8/colors/colorful2" csCatId="colorful" phldr="1"/>
      <dgm:spPr/>
      <dgm:t>
        <a:bodyPr/>
        <a:lstStyle/>
        <a:p>
          <a:endParaRPr lang="en-US"/>
        </a:p>
      </dgm:t>
    </dgm:pt>
    <dgm:pt modelId="{98E93DD8-D44F-4618-B8EB-4D27F110CC1D}">
      <dgm:prSet custT="1"/>
      <dgm:spPr/>
      <dgm:t>
        <a:bodyPr/>
        <a:lstStyle/>
        <a:p>
          <a:pPr rtl="0"/>
          <a:r>
            <a:rPr lang="en-US" sz="3000" b="1" smtClean="0">
              <a:latin typeface="Times New Roman" pitchFamily="18" charset="0"/>
              <a:cs typeface="Times New Roman" pitchFamily="18" charset="0"/>
            </a:rPr>
            <a:t>QTGD </a:t>
          </a:r>
        </a:p>
        <a:p>
          <a:pPr rtl="0"/>
          <a:r>
            <a:rPr lang="en-US" sz="3000" b="1" smtClean="0">
              <a:latin typeface="Times New Roman" pitchFamily="18" charset="0"/>
              <a:cs typeface="Times New Roman" pitchFamily="18" charset="0"/>
            </a:rPr>
            <a:t>đạo đức</a:t>
          </a:r>
          <a:endParaRPr lang="en-US" sz="3000" b="1" dirty="0">
            <a:latin typeface="Times New Roman" pitchFamily="18" charset="0"/>
            <a:cs typeface="Times New Roman" pitchFamily="18" charset="0"/>
          </a:endParaRPr>
        </a:p>
      </dgm:t>
    </dgm:pt>
    <dgm:pt modelId="{A5F6669D-8FBD-4148-B431-8022998EF283}" type="parTrans" cxnId="{881D2125-5E39-4171-824F-B9EA660A800C}">
      <dgm:prSet/>
      <dgm:spPr/>
      <dgm:t>
        <a:bodyPr/>
        <a:lstStyle/>
        <a:p>
          <a:endParaRPr lang="en-US"/>
        </a:p>
      </dgm:t>
    </dgm:pt>
    <dgm:pt modelId="{BB350620-4DCC-400B-925F-782F8268EE78}" type="sibTrans" cxnId="{881D2125-5E39-4171-824F-B9EA660A800C}">
      <dgm:prSet/>
      <dgm:spPr/>
      <dgm:t>
        <a:bodyPr/>
        <a:lstStyle/>
        <a:p>
          <a:endParaRPr lang="en-US"/>
        </a:p>
      </dgm:t>
    </dgm:pt>
    <dgm:pt modelId="{7D56BB52-87FC-476A-AB9E-65D9BC92ABC3}">
      <dgm:prSet custT="1"/>
      <dgm:spPr/>
      <dgm:t>
        <a:bodyPr/>
        <a:lstStyle/>
        <a:p>
          <a:pPr rtl="0"/>
          <a:r>
            <a:rPr lang="en-US" sz="3000" b="1" smtClean="0">
              <a:latin typeface="Times New Roman" pitchFamily="18" charset="0"/>
              <a:cs typeface="Times New Roman" pitchFamily="18" charset="0"/>
            </a:rPr>
            <a:t>QTGD </a:t>
          </a:r>
        </a:p>
        <a:p>
          <a:pPr rtl="0"/>
          <a:r>
            <a:rPr lang="en-US" sz="3000" b="1" smtClean="0">
              <a:latin typeface="Times New Roman" pitchFamily="18" charset="0"/>
              <a:cs typeface="Times New Roman" pitchFamily="18" charset="0"/>
            </a:rPr>
            <a:t>thẩm mỹ</a:t>
          </a:r>
          <a:endParaRPr lang="en-US" sz="3000" b="1" dirty="0">
            <a:latin typeface="Times New Roman" pitchFamily="18" charset="0"/>
            <a:cs typeface="Times New Roman" pitchFamily="18" charset="0"/>
          </a:endParaRPr>
        </a:p>
      </dgm:t>
    </dgm:pt>
    <dgm:pt modelId="{FD618EAD-B0EE-41D6-ADC5-9DB6E8637309}" type="parTrans" cxnId="{C0C4813C-3D6C-4F95-97FA-65ED2F4D2CAF}">
      <dgm:prSet/>
      <dgm:spPr/>
      <dgm:t>
        <a:bodyPr/>
        <a:lstStyle/>
        <a:p>
          <a:endParaRPr lang="en-US"/>
        </a:p>
      </dgm:t>
    </dgm:pt>
    <dgm:pt modelId="{3C5C3716-1450-41E1-9328-B1534C0C6B85}" type="sibTrans" cxnId="{C0C4813C-3D6C-4F95-97FA-65ED2F4D2CAF}">
      <dgm:prSet/>
      <dgm:spPr/>
      <dgm:t>
        <a:bodyPr/>
        <a:lstStyle/>
        <a:p>
          <a:endParaRPr lang="en-US"/>
        </a:p>
      </dgm:t>
    </dgm:pt>
    <dgm:pt modelId="{C84C970F-9183-43BD-B0DD-574A80921508}">
      <dgm:prSet custT="1"/>
      <dgm:spPr/>
      <dgm:t>
        <a:bodyPr/>
        <a:lstStyle/>
        <a:p>
          <a:pPr rtl="0"/>
          <a:r>
            <a:rPr lang="en-US" sz="3000" b="1" smtClean="0">
              <a:latin typeface="Times New Roman" pitchFamily="18" charset="0"/>
              <a:cs typeface="Times New Roman" pitchFamily="18" charset="0"/>
            </a:rPr>
            <a:t>QTGD </a:t>
          </a:r>
        </a:p>
        <a:p>
          <a:pPr rtl="0"/>
          <a:r>
            <a:rPr lang="en-US" sz="3000" b="1" smtClean="0">
              <a:latin typeface="Times New Roman" pitchFamily="18" charset="0"/>
              <a:cs typeface="Times New Roman" pitchFamily="18" charset="0"/>
            </a:rPr>
            <a:t>thể chất</a:t>
          </a:r>
          <a:endParaRPr lang="en-US" sz="3000" b="1" dirty="0">
            <a:latin typeface="Times New Roman" pitchFamily="18" charset="0"/>
            <a:cs typeface="Times New Roman" pitchFamily="18" charset="0"/>
          </a:endParaRPr>
        </a:p>
      </dgm:t>
    </dgm:pt>
    <dgm:pt modelId="{17A62C16-7D68-40BE-BF4F-9811711B1401}" type="parTrans" cxnId="{0F7193FA-6425-49D6-B3AF-77340B3ABC61}">
      <dgm:prSet/>
      <dgm:spPr/>
      <dgm:t>
        <a:bodyPr/>
        <a:lstStyle/>
        <a:p>
          <a:endParaRPr lang="en-US"/>
        </a:p>
      </dgm:t>
    </dgm:pt>
    <dgm:pt modelId="{3F71D1C1-175F-4B4F-9959-A371E735E213}" type="sibTrans" cxnId="{0F7193FA-6425-49D6-B3AF-77340B3ABC61}">
      <dgm:prSet/>
      <dgm:spPr/>
      <dgm:t>
        <a:bodyPr/>
        <a:lstStyle/>
        <a:p>
          <a:endParaRPr lang="en-US"/>
        </a:p>
      </dgm:t>
    </dgm:pt>
    <dgm:pt modelId="{1D6C0A0E-629D-4502-AC85-8400631D836D}">
      <dgm:prSet custT="1"/>
      <dgm:spPr/>
      <dgm:t>
        <a:bodyPr/>
        <a:lstStyle/>
        <a:p>
          <a:pPr rtl="0"/>
          <a:r>
            <a:rPr lang="en-US" sz="2800" b="1" smtClean="0">
              <a:latin typeface="Times New Roman" pitchFamily="18" charset="0"/>
              <a:cs typeface="Times New Roman" pitchFamily="18" charset="0"/>
            </a:rPr>
            <a:t>QTGD </a:t>
          </a:r>
        </a:p>
        <a:p>
          <a:pPr rtl="0"/>
          <a:r>
            <a:rPr lang="en-US" sz="2800" b="1" smtClean="0">
              <a:latin typeface="Times New Roman" pitchFamily="18" charset="0"/>
              <a:cs typeface="Times New Roman" pitchFamily="18" charset="0"/>
            </a:rPr>
            <a:t>lao động và hướng nghiệp</a:t>
          </a:r>
          <a:endParaRPr lang="en-US" sz="2800" b="1" dirty="0">
            <a:latin typeface="Times New Roman" pitchFamily="18" charset="0"/>
            <a:cs typeface="Times New Roman" pitchFamily="18" charset="0"/>
          </a:endParaRPr>
        </a:p>
      </dgm:t>
    </dgm:pt>
    <dgm:pt modelId="{475E79CD-DAEA-41AF-845E-1AF5BB7A8F7F}" type="parTrans" cxnId="{6CC4C8D8-7752-43D4-BEB0-3FACD4209F6B}">
      <dgm:prSet/>
      <dgm:spPr/>
      <dgm:t>
        <a:bodyPr/>
        <a:lstStyle/>
        <a:p>
          <a:endParaRPr lang="en-US"/>
        </a:p>
      </dgm:t>
    </dgm:pt>
    <dgm:pt modelId="{C948EDC9-EABA-4BAD-B354-2E2CE22DE286}" type="sibTrans" cxnId="{6CC4C8D8-7752-43D4-BEB0-3FACD4209F6B}">
      <dgm:prSet/>
      <dgm:spPr/>
      <dgm:t>
        <a:bodyPr/>
        <a:lstStyle/>
        <a:p>
          <a:endParaRPr lang="en-US"/>
        </a:p>
      </dgm:t>
    </dgm:pt>
    <dgm:pt modelId="{532A16CC-A070-46EE-B977-72CD331C7AD1}" type="pres">
      <dgm:prSet presAssocID="{22BF79C5-17F1-423E-BFF6-CFDEF9E30303}" presName="matrix" presStyleCnt="0">
        <dgm:presLayoutVars>
          <dgm:chMax val="1"/>
          <dgm:dir/>
          <dgm:resizeHandles val="exact"/>
        </dgm:presLayoutVars>
      </dgm:prSet>
      <dgm:spPr/>
      <dgm:t>
        <a:bodyPr/>
        <a:lstStyle/>
        <a:p>
          <a:endParaRPr lang="en-US"/>
        </a:p>
      </dgm:t>
    </dgm:pt>
    <dgm:pt modelId="{D4B423F4-EE01-4AB4-9664-C31A394F581E}" type="pres">
      <dgm:prSet presAssocID="{22BF79C5-17F1-423E-BFF6-CFDEF9E30303}" presName="diamond" presStyleLbl="bgShp" presStyleIdx="0" presStyleCnt="1" custLinFactNeighborY="1471"/>
      <dgm:spPr/>
      <dgm:t>
        <a:bodyPr/>
        <a:lstStyle/>
        <a:p>
          <a:endParaRPr lang="en-US"/>
        </a:p>
      </dgm:t>
    </dgm:pt>
    <dgm:pt modelId="{F7541902-E2D4-446D-9B28-DD28DF19CE9F}" type="pres">
      <dgm:prSet presAssocID="{22BF79C5-17F1-423E-BFF6-CFDEF9E30303}" presName="quad1" presStyleLbl="node1" presStyleIdx="0" presStyleCnt="4" custScaleX="116790" custScaleY="103469" custLinFactNeighborX="-12193" custLinFactNeighborY="3771">
        <dgm:presLayoutVars>
          <dgm:chMax val="0"/>
          <dgm:chPref val="0"/>
          <dgm:bulletEnabled val="1"/>
        </dgm:presLayoutVars>
      </dgm:prSet>
      <dgm:spPr/>
      <dgm:t>
        <a:bodyPr/>
        <a:lstStyle/>
        <a:p>
          <a:endParaRPr lang="en-US"/>
        </a:p>
      </dgm:t>
    </dgm:pt>
    <dgm:pt modelId="{E28F05F8-16EC-4FC1-8EF0-0EF98FC9C6AC}" type="pres">
      <dgm:prSet presAssocID="{22BF79C5-17F1-423E-BFF6-CFDEF9E30303}" presName="quad2" presStyleLbl="node1" presStyleIdx="1" presStyleCnt="4" custScaleX="116790" custLinFactNeighborX="3305" custLinFactNeighborY="3771">
        <dgm:presLayoutVars>
          <dgm:chMax val="0"/>
          <dgm:chPref val="0"/>
          <dgm:bulletEnabled val="1"/>
        </dgm:presLayoutVars>
      </dgm:prSet>
      <dgm:spPr/>
      <dgm:t>
        <a:bodyPr/>
        <a:lstStyle/>
        <a:p>
          <a:endParaRPr lang="en-US"/>
        </a:p>
      </dgm:t>
    </dgm:pt>
    <dgm:pt modelId="{46FBBD0B-6210-4466-8CD8-171123F4F56C}" type="pres">
      <dgm:prSet presAssocID="{22BF79C5-17F1-423E-BFF6-CFDEF9E30303}" presName="quad3" presStyleLbl="node1" presStyleIdx="2" presStyleCnt="4" custScaleX="116790" custLinFactNeighborX="-11344" custLinFactNeighborY="3771">
        <dgm:presLayoutVars>
          <dgm:chMax val="0"/>
          <dgm:chPref val="0"/>
          <dgm:bulletEnabled val="1"/>
        </dgm:presLayoutVars>
      </dgm:prSet>
      <dgm:spPr/>
      <dgm:t>
        <a:bodyPr/>
        <a:lstStyle/>
        <a:p>
          <a:endParaRPr lang="en-US"/>
        </a:p>
      </dgm:t>
    </dgm:pt>
    <dgm:pt modelId="{955DA797-D0B8-4024-9005-E5C3028FA082}" type="pres">
      <dgm:prSet presAssocID="{22BF79C5-17F1-423E-BFF6-CFDEF9E30303}" presName="quad4" presStyleLbl="node1" presStyleIdx="3" presStyleCnt="4" custScaleX="116790" custLinFactNeighborX="4317" custLinFactNeighborY="1484">
        <dgm:presLayoutVars>
          <dgm:chMax val="0"/>
          <dgm:chPref val="0"/>
          <dgm:bulletEnabled val="1"/>
        </dgm:presLayoutVars>
      </dgm:prSet>
      <dgm:spPr/>
      <dgm:t>
        <a:bodyPr/>
        <a:lstStyle/>
        <a:p>
          <a:endParaRPr lang="en-US"/>
        </a:p>
      </dgm:t>
    </dgm:pt>
  </dgm:ptLst>
  <dgm:cxnLst>
    <dgm:cxn modelId="{0F7193FA-6425-49D6-B3AF-77340B3ABC61}" srcId="{22BF79C5-17F1-423E-BFF6-CFDEF9E30303}" destId="{C84C970F-9183-43BD-B0DD-574A80921508}" srcOrd="2" destOrd="0" parTransId="{17A62C16-7D68-40BE-BF4F-9811711B1401}" sibTransId="{3F71D1C1-175F-4B4F-9959-A371E735E213}"/>
    <dgm:cxn modelId="{E3BF2029-359B-4E84-9D84-A92DA0A25C07}" type="presOf" srcId="{7D56BB52-87FC-476A-AB9E-65D9BC92ABC3}" destId="{E28F05F8-16EC-4FC1-8EF0-0EF98FC9C6AC}" srcOrd="0" destOrd="0" presId="urn:microsoft.com/office/officeart/2005/8/layout/matrix3"/>
    <dgm:cxn modelId="{6BAE36A4-BED7-4B1E-90BF-FF2B386E5A4B}" type="presOf" srcId="{C84C970F-9183-43BD-B0DD-574A80921508}" destId="{46FBBD0B-6210-4466-8CD8-171123F4F56C}" srcOrd="0" destOrd="0" presId="urn:microsoft.com/office/officeart/2005/8/layout/matrix3"/>
    <dgm:cxn modelId="{C0C4813C-3D6C-4F95-97FA-65ED2F4D2CAF}" srcId="{22BF79C5-17F1-423E-BFF6-CFDEF9E30303}" destId="{7D56BB52-87FC-476A-AB9E-65D9BC92ABC3}" srcOrd="1" destOrd="0" parTransId="{FD618EAD-B0EE-41D6-ADC5-9DB6E8637309}" sibTransId="{3C5C3716-1450-41E1-9328-B1534C0C6B85}"/>
    <dgm:cxn modelId="{4E069C5C-20AD-4DFB-B7FB-DC47D47A6A41}" type="presOf" srcId="{1D6C0A0E-629D-4502-AC85-8400631D836D}" destId="{955DA797-D0B8-4024-9005-E5C3028FA082}" srcOrd="0" destOrd="0" presId="urn:microsoft.com/office/officeart/2005/8/layout/matrix3"/>
    <dgm:cxn modelId="{3BF096DC-2212-4B6A-B67C-2BFC62E9958A}" type="presOf" srcId="{22BF79C5-17F1-423E-BFF6-CFDEF9E30303}" destId="{532A16CC-A070-46EE-B977-72CD331C7AD1}" srcOrd="0" destOrd="0" presId="urn:microsoft.com/office/officeart/2005/8/layout/matrix3"/>
    <dgm:cxn modelId="{881D2125-5E39-4171-824F-B9EA660A800C}" srcId="{22BF79C5-17F1-423E-BFF6-CFDEF9E30303}" destId="{98E93DD8-D44F-4618-B8EB-4D27F110CC1D}" srcOrd="0" destOrd="0" parTransId="{A5F6669D-8FBD-4148-B431-8022998EF283}" sibTransId="{BB350620-4DCC-400B-925F-782F8268EE78}"/>
    <dgm:cxn modelId="{09F70EA5-E28C-4144-A51B-EE2A267CBBA4}" type="presOf" srcId="{98E93DD8-D44F-4618-B8EB-4D27F110CC1D}" destId="{F7541902-E2D4-446D-9B28-DD28DF19CE9F}" srcOrd="0" destOrd="0" presId="urn:microsoft.com/office/officeart/2005/8/layout/matrix3"/>
    <dgm:cxn modelId="{6CC4C8D8-7752-43D4-BEB0-3FACD4209F6B}" srcId="{22BF79C5-17F1-423E-BFF6-CFDEF9E30303}" destId="{1D6C0A0E-629D-4502-AC85-8400631D836D}" srcOrd="3" destOrd="0" parTransId="{475E79CD-DAEA-41AF-845E-1AF5BB7A8F7F}" sibTransId="{C948EDC9-EABA-4BAD-B354-2E2CE22DE286}"/>
    <dgm:cxn modelId="{7D28B391-5462-48F8-8349-1617F02811D1}" type="presParOf" srcId="{532A16CC-A070-46EE-B977-72CD331C7AD1}" destId="{D4B423F4-EE01-4AB4-9664-C31A394F581E}" srcOrd="0" destOrd="0" presId="urn:microsoft.com/office/officeart/2005/8/layout/matrix3"/>
    <dgm:cxn modelId="{80F59100-EDFD-4E46-BA2D-4143EFBA2EBA}" type="presParOf" srcId="{532A16CC-A070-46EE-B977-72CD331C7AD1}" destId="{F7541902-E2D4-446D-9B28-DD28DF19CE9F}" srcOrd="1" destOrd="0" presId="urn:microsoft.com/office/officeart/2005/8/layout/matrix3"/>
    <dgm:cxn modelId="{2590E497-5B60-4793-894A-0DAA90DDB0B0}" type="presParOf" srcId="{532A16CC-A070-46EE-B977-72CD331C7AD1}" destId="{E28F05F8-16EC-4FC1-8EF0-0EF98FC9C6AC}" srcOrd="2" destOrd="0" presId="urn:microsoft.com/office/officeart/2005/8/layout/matrix3"/>
    <dgm:cxn modelId="{E397D048-1103-4C81-9245-0439293FBF73}" type="presParOf" srcId="{532A16CC-A070-46EE-B977-72CD331C7AD1}" destId="{46FBBD0B-6210-4466-8CD8-171123F4F56C}" srcOrd="3" destOrd="0" presId="urn:microsoft.com/office/officeart/2005/8/layout/matrix3"/>
    <dgm:cxn modelId="{4374F9D5-2422-48BA-AC25-29AE10A48080}" type="presParOf" srcId="{532A16CC-A070-46EE-B977-72CD331C7AD1}" destId="{955DA797-D0B8-4024-9005-E5C3028FA082}" srcOrd="4" destOrd="0" presId="urn:microsoft.com/office/officeart/2005/8/layout/matrix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AF4DF99-4F41-4052-9D53-1E084E30CA75}" type="doc">
      <dgm:prSet loTypeId="urn:microsoft.com/office/officeart/2005/8/layout/cycle5" loCatId="cycle" qsTypeId="urn:microsoft.com/office/officeart/2005/8/quickstyle/simple1" qsCatId="simple" csTypeId="urn:microsoft.com/office/officeart/2005/8/colors/accent3_2" csCatId="accent3" phldr="1"/>
      <dgm:spPr/>
      <dgm:t>
        <a:bodyPr/>
        <a:lstStyle/>
        <a:p>
          <a:endParaRPr lang="en-US"/>
        </a:p>
      </dgm:t>
    </dgm:pt>
    <dgm:pt modelId="{32CD98C2-5210-486E-91DF-013D0B23FB48}">
      <dgm:prSet custT="1"/>
      <dgm:spPr/>
      <dgm:t>
        <a:bodyPr/>
        <a:lstStyle/>
        <a:p>
          <a:pPr rtl="0"/>
          <a:r>
            <a:rPr lang="en-US" sz="2600" b="1" dirty="0" err="1" smtClean="0">
              <a:latin typeface="Times New Roman" pitchFamily="18" charset="0"/>
              <a:cs typeface="Times New Roman" pitchFamily="18" charset="0"/>
            </a:rPr>
            <a:t>Niềm</a:t>
          </a:r>
          <a:r>
            <a:rPr lang="en-US" sz="2600" b="1" dirty="0" smtClean="0">
              <a:latin typeface="Times New Roman" pitchFamily="18" charset="0"/>
              <a:cs typeface="Times New Roman" pitchFamily="18" charset="0"/>
            </a:rPr>
            <a:t> tin</a:t>
          </a:r>
          <a:endParaRPr lang="en-US" sz="2600" b="1" dirty="0">
            <a:latin typeface="Times New Roman" pitchFamily="18" charset="0"/>
            <a:cs typeface="Times New Roman" pitchFamily="18" charset="0"/>
          </a:endParaRPr>
        </a:p>
      </dgm:t>
    </dgm:pt>
    <dgm:pt modelId="{5F968ADC-F7D7-4FA7-BBDE-5DCCF7EE5DC2}" type="parTrans" cxnId="{7D4E1FC9-9F40-4033-AAE0-1BAB5C6A43E2}">
      <dgm:prSet/>
      <dgm:spPr/>
      <dgm:t>
        <a:bodyPr/>
        <a:lstStyle/>
        <a:p>
          <a:endParaRPr lang="en-US"/>
        </a:p>
      </dgm:t>
    </dgm:pt>
    <dgm:pt modelId="{14E404E4-B1FC-4E02-ABEA-60A63B9D02FA}" type="sibTrans" cxnId="{7D4E1FC9-9F40-4033-AAE0-1BAB5C6A43E2}">
      <dgm:prSet/>
      <dgm:spPr/>
      <dgm:t>
        <a:bodyPr/>
        <a:lstStyle/>
        <a:p>
          <a:endParaRPr lang="en-US" b="1"/>
        </a:p>
      </dgm:t>
    </dgm:pt>
    <dgm:pt modelId="{F6F6E0F6-D443-4466-A620-45EC26B1B7ED}">
      <dgm:prSet custT="1"/>
      <dgm:spPr/>
      <dgm:t>
        <a:bodyPr/>
        <a:lstStyle/>
        <a:p>
          <a:pPr rtl="0"/>
          <a:r>
            <a:rPr lang="en-US" sz="2600" b="1" dirty="0" err="1" smtClean="0">
              <a:latin typeface="Times New Roman" pitchFamily="18" charset="0"/>
              <a:cs typeface="Times New Roman" pitchFamily="18" charset="0"/>
            </a:rPr>
            <a:t>Hành</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động</a:t>
          </a:r>
          <a:endParaRPr lang="en-US" sz="2600" b="1" dirty="0">
            <a:latin typeface="Times New Roman" pitchFamily="18" charset="0"/>
            <a:cs typeface="Times New Roman" pitchFamily="18" charset="0"/>
          </a:endParaRPr>
        </a:p>
      </dgm:t>
    </dgm:pt>
    <dgm:pt modelId="{E731F371-31A0-4E84-A07F-4F02F7F87332}" type="parTrans" cxnId="{86E1973C-ADF8-4219-96FE-67259CFC0252}">
      <dgm:prSet/>
      <dgm:spPr/>
      <dgm:t>
        <a:bodyPr/>
        <a:lstStyle/>
        <a:p>
          <a:endParaRPr lang="en-US"/>
        </a:p>
      </dgm:t>
    </dgm:pt>
    <dgm:pt modelId="{DC01F32C-0F75-407D-B133-A2B868A1312A}" type="sibTrans" cxnId="{86E1973C-ADF8-4219-96FE-67259CFC0252}">
      <dgm:prSet/>
      <dgm:spPr/>
      <dgm:t>
        <a:bodyPr/>
        <a:lstStyle/>
        <a:p>
          <a:endParaRPr lang="en-US"/>
        </a:p>
      </dgm:t>
    </dgm:pt>
    <dgm:pt modelId="{238F08CD-2489-42FE-8808-6AD9A7559DEE}">
      <dgm:prSet custT="1"/>
      <dgm:spPr/>
      <dgm:t>
        <a:bodyPr/>
        <a:lstStyle/>
        <a:p>
          <a:pPr rtl="0"/>
          <a:r>
            <a:rPr lang="en-US" sz="2500" b="1" dirty="0" err="1" smtClean="0">
              <a:latin typeface="Times New Roman" pitchFamily="18" charset="0"/>
              <a:cs typeface="Times New Roman" pitchFamily="18" charset="0"/>
            </a:rPr>
            <a:t>Khả</a:t>
          </a:r>
          <a:r>
            <a:rPr lang="en-US" sz="2500" b="1" dirty="0" smtClean="0">
              <a:latin typeface="Times New Roman" pitchFamily="18" charset="0"/>
              <a:cs typeface="Times New Roman" pitchFamily="18" charset="0"/>
            </a:rPr>
            <a:t> </a:t>
          </a:r>
          <a:r>
            <a:rPr lang="en-US" sz="2500" b="1" dirty="0" err="1" smtClean="0">
              <a:latin typeface="Times New Roman" pitchFamily="18" charset="0"/>
              <a:cs typeface="Times New Roman" pitchFamily="18" charset="0"/>
            </a:rPr>
            <a:t>năng</a:t>
          </a:r>
          <a:r>
            <a:rPr lang="en-US" sz="2500" b="1" dirty="0" smtClean="0">
              <a:latin typeface="Times New Roman" pitchFamily="18" charset="0"/>
              <a:cs typeface="Times New Roman" pitchFamily="18" charset="0"/>
            </a:rPr>
            <a:t> </a:t>
          </a:r>
          <a:r>
            <a:rPr lang="en-US" sz="2500" b="1" dirty="0" err="1" smtClean="0">
              <a:latin typeface="Times New Roman" pitchFamily="18" charset="0"/>
              <a:cs typeface="Times New Roman" pitchFamily="18" charset="0"/>
            </a:rPr>
            <a:t>được</a:t>
          </a:r>
          <a:r>
            <a:rPr lang="en-US" sz="2500" b="1" dirty="0" smtClean="0">
              <a:latin typeface="Times New Roman" pitchFamily="18" charset="0"/>
              <a:cs typeface="Times New Roman" pitchFamily="18" charset="0"/>
            </a:rPr>
            <a:t> </a:t>
          </a:r>
          <a:r>
            <a:rPr lang="en-US" sz="2500" b="1" dirty="0" err="1" smtClean="0">
              <a:latin typeface="Times New Roman" pitchFamily="18" charset="0"/>
              <a:cs typeface="Times New Roman" pitchFamily="18" charset="0"/>
            </a:rPr>
            <a:t>tận</a:t>
          </a:r>
          <a:r>
            <a:rPr lang="en-US" sz="2500" b="1" dirty="0" smtClean="0">
              <a:latin typeface="Times New Roman" pitchFamily="18" charset="0"/>
              <a:cs typeface="Times New Roman" pitchFamily="18" charset="0"/>
            </a:rPr>
            <a:t> </a:t>
          </a:r>
          <a:r>
            <a:rPr lang="en-US" sz="2500" b="1" dirty="0" err="1" smtClean="0">
              <a:latin typeface="Times New Roman" pitchFamily="18" charset="0"/>
              <a:cs typeface="Times New Roman" pitchFamily="18" charset="0"/>
            </a:rPr>
            <a:t>dụng</a:t>
          </a:r>
          <a:r>
            <a:rPr lang="en-US" sz="2500" b="1" dirty="0" smtClean="0">
              <a:latin typeface="Times New Roman" pitchFamily="18" charset="0"/>
              <a:cs typeface="Times New Roman" pitchFamily="18" charset="0"/>
            </a:rPr>
            <a:t> </a:t>
          </a:r>
          <a:endParaRPr lang="en-US" sz="2500" b="1" dirty="0">
            <a:latin typeface="Times New Roman" pitchFamily="18" charset="0"/>
            <a:cs typeface="Times New Roman" pitchFamily="18" charset="0"/>
          </a:endParaRPr>
        </a:p>
      </dgm:t>
    </dgm:pt>
    <dgm:pt modelId="{03D81654-D1E1-4B92-A61E-2867DAE13FCB}" type="parTrans" cxnId="{F548DD25-467D-4CB1-B4F5-35AB1FB63C24}">
      <dgm:prSet/>
      <dgm:spPr/>
      <dgm:t>
        <a:bodyPr/>
        <a:lstStyle/>
        <a:p>
          <a:endParaRPr lang="en-US"/>
        </a:p>
      </dgm:t>
    </dgm:pt>
    <dgm:pt modelId="{587690D2-BD3D-44C7-835E-8061465E28F5}" type="sibTrans" cxnId="{F548DD25-467D-4CB1-B4F5-35AB1FB63C24}">
      <dgm:prSet/>
      <dgm:spPr/>
      <dgm:t>
        <a:bodyPr/>
        <a:lstStyle/>
        <a:p>
          <a:endParaRPr lang="en-US"/>
        </a:p>
      </dgm:t>
    </dgm:pt>
    <dgm:pt modelId="{A5E28EA4-EE7B-433D-9279-A8125E2EFEFD}">
      <dgm:prSet custT="1"/>
      <dgm:spPr/>
      <dgm:t>
        <a:bodyPr/>
        <a:lstStyle/>
        <a:p>
          <a:pPr rtl="0"/>
          <a:r>
            <a:rPr lang="en-US" sz="2600" b="1" dirty="0" err="1" smtClean="0">
              <a:latin typeface="Times New Roman" pitchFamily="18" charset="0"/>
              <a:cs typeface="Times New Roman" pitchFamily="18" charset="0"/>
            </a:rPr>
            <a:t>Kết</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quả</a:t>
          </a:r>
          <a:endParaRPr lang="en-US" sz="2600" b="1" dirty="0">
            <a:latin typeface="Times New Roman" pitchFamily="18" charset="0"/>
            <a:cs typeface="Times New Roman" pitchFamily="18" charset="0"/>
          </a:endParaRPr>
        </a:p>
      </dgm:t>
    </dgm:pt>
    <dgm:pt modelId="{D6489741-99CF-4E69-A1E6-2BF2D7CBB29F}" type="parTrans" cxnId="{F4C465DB-CB93-4F04-82E3-513B2320D8F7}">
      <dgm:prSet/>
      <dgm:spPr/>
      <dgm:t>
        <a:bodyPr/>
        <a:lstStyle/>
        <a:p>
          <a:endParaRPr lang="en-US"/>
        </a:p>
      </dgm:t>
    </dgm:pt>
    <dgm:pt modelId="{1405CDCF-EDBB-4691-AD87-AC6BE6A671DB}" type="sibTrans" cxnId="{F4C465DB-CB93-4F04-82E3-513B2320D8F7}">
      <dgm:prSet/>
      <dgm:spPr/>
      <dgm:t>
        <a:bodyPr/>
        <a:lstStyle/>
        <a:p>
          <a:endParaRPr lang="en-US"/>
        </a:p>
      </dgm:t>
    </dgm:pt>
    <dgm:pt modelId="{1ACBCC20-215E-469A-ACC1-CB201F03EDF8}" type="pres">
      <dgm:prSet presAssocID="{EAF4DF99-4F41-4052-9D53-1E084E30CA75}" presName="cycle" presStyleCnt="0">
        <dgm:presLayoutVars>
          <dgm:dir/>
          <dgm:resizeHandles val="exact"/>
        </dgm:presLayoutVars>
      </dgm:prSet>
      <dgm:spPr/>
      <dgm:t>
        <a:bodyPr/>
        <a:lstStyle/>
        <a:p>
          <a:endParaRPr lang="en-US"/>
        </a:p>
      </dgm:t>
    </dgm:pt>
    <dgm:pt modelId="{6A04F705-AE02-4657-8158-39607BFE2DE8}" type="pres">
      <dgm:prSet presAssocID="{32CD98C2-5210-486E-91DF-013D0B23FB48}" presName="node" presStyleLbl="node1" presStyleIdx="0" presStyleCnt="4">
        <dgm:presLayoutVars>
          <dgm:bulletEnabled val="1"/>
        </dgm:presLayoutVars>
      </dgm:prSet>
      <dgm:spPr/>
      <dgm:t>
        <a:bodyPr/>
        <a:lstStyle/>
        <a:p>
          <a:endParaRPr lang="en-US"/>
        </a:p>
      </dgm:t>
    </dgm:pt>
    <dgm:pt modelId="{8995E875-9E9A-4DB9-B0C7-1C3FFEB6E820}" type="pres">
      <dgm:prSet presAssocID="{32CD98C2-5210-486E-91DF-013D0B23FB48}" presName="spNode" presStyleCnt="0"/>
      <dgm:spPr/>
      <dgm:t>
        <a:bodyPr/>
        <a:lstStyle/>
        <a:p>
          <a:endParaRPr lang="en-US"/>
        </a:p>
      </dgm:t>
    </dgm:pt>
    <dgm:pt modelId="{5A12E30B-0952-47F3-95F1-E864073AE2EB}" type="pres">
      <dgm:prSet presAssocID="{14E404E4-B1FC-4E02-ABEA-60A63B9D02FA}" presName="sibTrans" presStyleLbl="sibTrans1D1" presStyleIdx="0" presStyleCnt="4"/>
      <dgm:spPr/>
      <dgm:t>
        <a:bodyPr/>
        <a:lstStyle/>
        <a:p>
          <a:endParaRPr lang="en-US"/>
        </a:p>
      </dgm:t>
    </dgm:pt>
    <dgm:pt modelId="{46389D02-5C8E-4B9E-8D11-54A123B123AD}" type="pres">
      <dgm:prSet presAssocID="{F6F6E0F6-D443-4466-A620-45EC26B1B7ED}" presName="node" presStyleLbl="node1" presStyleIdx="1" presStyleCnt="4">
        <dgm:presLayoutVars>
          <dgm:bulletEnabled val="1"/>
        </dgm:presLayoutVars>
      </dgm:prSet>
      <dgm:spPr/>
      <dgm:t>
        <a:bodyPr/>
        <a:lstStyle/>
        <a:p>
          <a:endParaRPr lang="en-US"/>
        </a:p>
      </dgm:t>
    </dgm:pt>
    <dgm:pt modelId="{F9474EDA-9250-4CB5-A6EB-53CEF39DABE0}" type="pres">
      <dgm:prSet presAssocID="{F6F6E0F6-D443-4466-A620-45EC26B1B7ED}" presName="spNode" presStyleCnt="0"/>
      <dgm:spPr/>
      <dgm:t>
        <a:bodyPr/>
        <a:lstStyle/>
        <a:p>
          <a:endParaRPr lang="en-US"/>
        </a:p>
      </dgm:t>
    </dgm:pt>
    <dgm:pt modelId="{FE9E4B8D-7062-4E07-9F96-27D78964D9DB}" type="pres">
      <dgm:prSet presAssocID="{DC01F32C-0F75-407D-B133-A2B868A1312A}" presName="sibTrans" presStyleLbl="sibTrans1D1" presStyleIdx="1" presStyleCnt="4"/>
      <dgm:spPr/>
      <dgm:t>
        <a:bodyPr/>
        <a:lstStyle/>
        <a:p>
          <a:endParaRPr lang="en-US"/>
        </a:p>
      </dgm:t>
    </dgm:pt>
    <dgm:pt modelId="{FBC1FB10-E659-4C4A-BA25-A482AA382E86}" type="pres">
      <dgm:prSet presAssocID="{238F08CD-2489-42FE-8808-6AD9A7559DEE}" presName="node" presStyleLbl="node1" presStyleIdx="2" presStyleCnt="4" custScaleY="122873">
        <dgm:presLayoutVars>
          <dgm:bulletEnabled val="1"/>
        </dgm:presLayoutVars>
      </dgm:prSet>
      <dgm:spPr/>
      <dgm:t>
        <a:bodyPr/>
        <a:lstStyle/>
        <a:p>
          <a:endParaRPr lang="en-US"/>
        </a:p>
      </dgm:t>
    </dgm:pt>
    <dgm:pt modelId="{E1C46D94-5C2A-476D-BB28-655A576B2ACC}" type="pres">
      <dgm:prSet presAssocID="{238F08CD-2489-42FE-8808-6AD9A7559DEE}" presName="spNode" presStyleCnt="0"/>
      <dgm:spPr/>
      <dgm:t>
        <a:bodyPr/>
        <a:lstStyle/>
        <a:p>
          <a:endParaRPr lang="en-US"/>
        </a:p>
      </dgm:t>
    </dgm:pt>
    <dgm:pt modelId="{5893DCFD-B9CF-4A31-BEDC-B81E63C0BC30}" type="pres">
      <dgm:prSet presAssocID="{587690D2-BD3D-44C7-835E-8061465E28F5}" presName="sibTrans" presStyleLbl="sibTrans1D1" presStyleIdx="2" presStyleCnt="4"/>
      <dgm:spPr/>
      <dgm:t>
        <a:bodyPr/>
        <a:lstStyle/>
        <a:p>
          <a:endParaRPr lang="en-US"/>
        </a:p>
      </dgm:t>
    </dgm:pt>
    <dgm:pt modelId="{6C75088D-34E4-4CA3-99E8-0271579A0783}" type="pres">
      <dgm:prSet presAssocID="{A5E28EA4-EE7B-433D-9279-A8125E2EFEFD}" presName="node" presStyleLbl="node1" presStyleIdx="3" presStyleCnt="4">
        <dgm:presLayoutVars>
          <dgm:bulletEnabled val="1"/>
        </dgm:presLayoutVars>
      </dgm:prSet>
      <dgm:spPr/>
      <dgm:t>
        <a:bodyPr/>
        <a:lstStyle/>
        <a:p>
          <a:endParaRPr lang="en-US"/>
        </a:p>
      </dgm:t>
    </dgm:pt>
    <dgm:pt modelId="{0C045D29-5E32-4E70-8677-3F44E7939C9E}" type="pres">
      <dgm:prSet presAssocID="{A5E28EA4-EE7B-433D-9279-A8125E2EFEFD}" presName="spNode" presStyleCnt="0"/>
      <dgm:spPr/>
      <dgm:t>
        <a:bodyPr/>
        <a:lstStyle/>
        <a:p>
          <a:endParaRPr lang="en-US"/>
        </a:p>
      </dgm:t>
    </dgm:pt>
    <dgm:pt modelId="{19CE3469-820F-40A7-ACAB-F01DB9A8F32C}" type="pres">
      <dgm:prSet presAssocID="{1405CDCF-EDBB-4691-AD87-AC6BE6A671DB}" presName="sibTrans" presStyleLbl="sibTrans1D1" presStyleIdx="3" presStyleCnt="4"/>
      <dgm:spPr/>
      <dgm:t>
        <a:bodyPr/>
        <a:lstStyle/>
        <a:p>
          <a:endParaRPr lang="en-US"/>
        </a:p>
      </dgm:t>
    </dgm:pt>
  </dgm:ptLst>
  <dgm:cxnLst>
    <dgm:cxn modelId="{7D4E1FC9-9F40-4033-AAE0-1BAB5C6A43E2}" srcId="{EAF4DF99-4F41-4052-9D53-1E084E30CA75}" destId="{32CD98C2-5210-486E-91DF-013D0B23FB48}" srcOrd="0" destOrd="0" parTransId="{5F968ADC-F7D7-4FA7-BBDE-5DCCF7EE5DC2}" sibTransId="{14E404E4-B1FC-4E02-ABEA-60A63B9D02FA}"/>
    <dgm:cxn modelId="{F4C465DB-CB93-4F04-82E3-513B2320D8F7}" srcId="{EAF4DF99-4F41-4052-9D53-1E084E30CA75}" destId="{A5E28EA4-EE7B-433D-9279-A8125E2EFEFD}" srcOrd="3" destOrd="0" parTransId="{D6489741-99CF-4E69-A1E6-2BF2D7CBB29F}" sibTransId="{1405CDCF-EDBB-4691-AD87-AC6BE6A671DB}"/>
    <dgm:cxn modelId="{04AD3B76-EA21-4A0B-AFB9-08AC41D3F898}" type="presOf" srcId="{1405CDCF-EDBB-4691-AD87-AC6BE6A671DB}" destId="{19CE3469-820F-40A7-ACAB-F01DB9A8F32C}" srcOrd="0" destOrd="0" presId="urn:microsoft.com/office/officeart/2005/8/layout/cycle5"/>
    <dgm:cxn modelId="{86E1973C-ADF8-4219-96FE-67259CFC0252}" srcId="{EAF4DF99-4F41-4052-9D53-1E084E30CA75}" destId="{F6F6E0F6-D443-4466-A620-45EC26B1B7ED}" srcOrd="1" destOrd="0" parTransId="{E731F371-31A0-4E84-A07F-4F02F7F87332}" sibTransId="{DC01F32C-0F75-407D-B133-A2B868A1312A}"/>
    <dgm:cxn modelId="{D855DF0B-3564-4D08-808A-EF2F9634242E}" type="presOf" srcId="{587690D2-BD3D-44C7-835E-8061465E28F5}" destId="{5893DCFD-B9CF-4A31-BEDC-B81E63C0BC30}" srcOrd="0" destOrd="0" presId="urn:microsoft.com/office/officeart/2005/8/layout/cycle5"/>
    <dgm:cxn modelId="{8C0C3BBB-5794-4BE1-8432-F13B52A7E8CD}" type="presOf" srcId="{F6F6E0F6-D443-4466-A620-45EC26B1B7ED}" destId="{46389D02-5C8E-4B9E-8D11-54A123B123AD}" srcOrd="0" destOrd="0" presId="urn:microsoft.com/office/officeart/2005/8/layout/cycle5"/>
    <dgm:cxn modelId="{B6AA6135-0945-4ADE-9640-5E1503D743DB}" type="presOf" srcId="{238F08CD-2489-42FE-8808-6AD9A7559DEE}" destId="{FBC1FB10-E659-4C4A-BA25-A482AA382E86}" srcOrd="0" destOrd="0" presId="urn:microsoft.com/office/officeart/2005/8/layout/cycle5"/>
    <dgm:cxn modelId="{F548DD25-467D-4CB1-B4F5-35AB1FB63C24}" srcId="{EAF4DF99-4F41-4052-9D53-1E084E30CA75}" destId="{238F08CD-2489-42FE-8808-6AD9A7559DEE}" srcOrd="2" destOrd="0" parTransId="{03D81654-D1E1-4B92-A61E-2867DAE13FCB}" sibTransId="{587690D2-BD3D-44C7-835E-8061465E28F5}"/>
    <dgm:cxn modelId="{318E7585-3025-44B6-8F54-421D2B934952}" type="presOf" srcId="{14E404E4-B1FC-4E02-ABEA-60A63B9D02FA}" destId="{5A12E30B-0952-47F3-95F1-E864073AE2EB}" srcOrd="0" destOrd="0" presId="urn:microsoft.com/office/officeart/2005/8/layout/cycle5"/>
    <dgm:cxn modelId="{0FFCE0C3-66B2-4241-B91A-34F571C98909}" type="presOf" srcId="{A5E28EA4-EE7B-433D-9279-A8125E2EFEFD}" destId="{6C75088D-34E4-4CA3-99E8-0271579A0783}" srcOrd="0" destOrd="0" presId="urn:microsoft.com/office/officeart/2005/8/layout/cycle5"/>
    <dgm:cxn modelId="{CC8C801D-63FB-4951-B8EF-7CA50D842370}" type="presOf" srcId="{32CD98C2-5210-486E-91DF-013D0B23FB48}" destId="{6A04F705-AE02-4657-8158-39607BFE2DE8}" srcOrd="0" destOrd="0" presId="urn:microsoft.com/office/officeart/2005/8/layout/cycle5"/>
    <dgm:cxn modelId="{EDB26380-CE54-4563-AEF7-FF9905B61278}" type="presOf" srcId="{EAF4DF99-4F41-4052-9D53-1E084E30CA75}" destId="{1ACBCC20-215E-469A-ACC1-CB201F03EDF8}" srcOrd="0" destOrd="0" presId="urn:microsoft.com/office/officeart/2005/8/layout/cycle5"/>
    <dgm:cxn modelId="{9E0D9B8C-005D-4C98-B2F1-625C39A4E020}" type="presOf" srcId="{DC01F32C-0F75-407D-B133-A2B868A1312A}" destId="{FE9E4B8D-7062-4E07-9F96-27D78964D9DB}" srcOrd="0" destOrd="0" presId="urn:microsoft.com/office/officeart/2005/8/layout/cycle5"/>
    <dgm:cxn modelId="{F96A0338-A264-4C53-A7BD-D2986E2CA33F}" type="presParOf" srcId="{1ACBCC20-215E-469A-ACC1-CB201F03EDF8}" destId="{6A04F705-AE02-4657-8158-39607BFE2DE8}" srcOrd="0" destOrd="0" presId="urn:microsoft.com/office/officeart/2005/8/layout/cycle5"/>
    <dgm:cxn modelId="{22246667-075B-49D0-80DF-B23976C88475}" type="presParOf" srcId="{1ACBCC20-215E-469A-ACC1-CB201F03EDF8}" destId="{8995E875-9E9A-4DB9-B0C7-1C3FFEB6E820}" srcOrd="1" destOrd="0" presId="urn:microsoft.com/office/officeart/2005/8/layout/cycle5"/>
    <dgm:cxn modelId="{7D4D5FF9-4572-4F31-A531-6680392E5ACE}" type="presParOf" srcId="{1ACBCC20-215E-469A-ACC1-CB201F03EDF8}" destId="{5A12E30B-0952-47F3-95F1-E864073AE2EB}" srcOrd="2" destOrd="0" presId="urn:microsoft.com/office/officeart/2005/8/layout/cycle5"/>
    <dgm:cxn modelId="{A767D0EB-752C-410D-8D90-36526B6C8E80}" type="presParOf" srcId="{1ACBCC20-215E-469A-ACC1-CB201F03EDF8}" destId="{46389D02-5C8E-4B9E-8D11-54A123B123AD}" srcOrd="3" destOrd="0" presId="urn:microsoft.com/office/officeart/2005/8/layout/cycle5"/>
    <dgm:cxn modelId="{E7823B17-5059-4B97-B391-072042039CED}" type="presParOf" srcId="{1ACBCC20-215E-469A-ACC1-CB201F03EDF8}" destId="{F9474EDA-9250-4CB5-A6EB-53CEF39DABE0}" srcOrd="4" destOrd="0" presId="urn:microsoft.com/office/officeart/2005/8/layout/cycle5"/>
    <dgm:cxn modelId="{CF63CDEB-867A-4990-A091-58CBB8C1890C}" type="presParOf" srcId="{1ACBCC20-215E-469A-ACC1-CB201F03EDF8}" destId="{FE9E4B8D-7062-4E07-9F96-27D78964D9DB}" srcOrd="5" destOrd="0" presId="urn:microsoft.com/office/officeart/2005/8/layout/cycle5"/>
    <dgm:cxn modelId="{2D2D54D4-ACA1-436F-B80D-C6E8A5EF3BC5}" type="presParOf" srcId="{1ACBCC20-215E-469A-ACC1-CB201F03EDF8}" destId="{FBC1FB10-E659-4C4A-BA25-A482AA382E86}" srcOrd="6" destOrd="0" presId="urn:microsoft.com/office/officeart/2005/8/layout/cycle5"/>
    <dgm:cxn modelId="{E8755059-98FE-4AB8-AF3D-C86DF3068413}" type="presParOf" srcId="{1ACBCC20-215E-469A-ACC1-CB201F03EDF8}" destId="{E1C46D94-5C2A-476D-BB28-655A576B2ACC}" srcOrd="7" destOrd="0" presId="urn:microsoft.com/office/officeart/2005/8/layout/cycle5"/>
    <dgm:cxn modelId="{EDD8DC7C-812B-454B-BD79-58005155C7AE}" type="presParOf" srcId="{1ACBCC20-215E-469A-ACC1-CB201F03EDF8}" destId="{5893DCFD-B9CF-4A31-BEDC-B81E63C0BC30}" srcOrd="8" destOrd="0" presId="urn:microsoft.com/office/officeart/2005/8/layout/cycle5"/>
    <dgm:cxn modelId="{B466B8E2-6E3C-40D7-AAEB-4C4345E3C177}" type="presParOf" srcId="{1ACBCC20-215E-469A-ACC1-CB201F03EDF8}" destId="{6C75088D-34E4-4CA3-99E8-0271579A0783}" srcOrd="9" destOrd="0" presId="urn:microsoft.com/office/officeart/2005/8/layout/cycle5"/>
    <dgm:cxn modelId="{444DD11F-D344-4BD2-A399-343ECB90EFDA}" type="presParOf" srcId="{1ACBCC20-215E-469A-ACC1-CB201F03EDF8}" destId="{0C045D29-5E32-4E70-8677-3F44E7939C9E}" srcOrd="10" destOrd="0" presId="urn:microsoft.com/office/officeart/2005/8/layout/cycle5"/>
    <dgm:cxn modelId="{1EEA788E-9EB7-40AB-B50F-C52BC5DDA9FA}" type="presParOf" srcId="{1ACBCC20-215E-469A-ACC1-CB201F03EDF8}" destId="{19CE3469-820F-40A7-ACAB-F01DB9A8F32C}" srcOrd="11" destOrd="0" presId="urn:microsoft.com/office/officeart/2005/8/layout/cycle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0CC3681-B59A-4C1C-B365-A3D7189955F7}" type="doc">
      <dgm:prSet loTypeId="urn:microsoft.com/office/officeart/2005/8/layout/pyramid2" loCatId="pyramid" qsTypeId="urn:microsoft.com/office/officeart/2005/8/quickstyle/simple1" qsCatId="simple" csTypeId="urn:microsoft.com/office/officeart/2005/8/colors/colorful2" csCatId="colorful" phldr="1"/>
      <dgm:spPr/>
      <dgm:t>
        <a:bodyPr/>
        <a:lstStyle/>
        <a:p>
          <a:endParaRPr lang="en-US"/>
        </a:p>
      </dgm:t>
    </dgm:pt>
    <dgm:pt modelId="{FA369A04-50B2-4485-84B3-D7F6A4436005}">
      <dgm:prSet custT="1"/>
      <dgm:spPr/>
      <dgm:t>
        <a:bodyPr/>
        <a:lstStyle/>
        <a:p>
          <a:pPr algn="l" rtl="0"/>
          <a:r>
            <a:rPr lang="en-US" sz="2800" dirty="0" err="1" smtClean="0">
              <a:latin typeface="Times New Roman" pitchFamily="18" charset="0"/>
              <a:cs typeface="Times New Roman" pitchFamily="18" charset="0"/>
            </a:rPr>
            <a:t>Nội</a:t>
          </a:r>
          <a:r>
            <a:rPr lang="en-US" sz="2800" dirty="0" smtClean="0">
              <a:latin typeface="Times New Roman" pitchFamily="18" charset="0"/>
              <a:cs typeface="Times New Roman" pitchFamily="18" charset="0"/>
            </a:rPr>
            <a:t> dung </a:t>
          </a:r>
          <a:r>
            <a:rPr lang="en-US" sz="2800" dirty="0" err="1" smtClean="0">
              <a:latin typeface="Times New Roman" pitchFamily="18" charset="0"/>
              <a:cs typeface="Times New Roman" pitchFamily="18" charset="0"/>
            </a:rPr>
            <a:t>các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chuẩn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được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thể</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hiện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trong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hành</a:t>
          </a:r>
          <a:r>
            <a:rPr lang="en-US" sz="2800" dirty="0" smtClean="0">
              <a:latin typeface="Times New Roman" pitchFamily="18" charset="0"/>
              <a:cs typeface="Times New Roman" pitchFamily="18" charset="0"/>
            </a:rPr>
            <a:t> vi (</a:t>
          </a:r>
          <a:r>
            <a:rPr lang="en-US" sz="2800" dirty="0" err="1" smtClean="0">
              <a:latin typeface="Times New Roman" pitchFamily="18" charset="0"/>
              <a:cs typeface="Times New Roman" pitchFamily="18" charset="0"/>
            </a:rPr>
            <a:t>có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phù</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hợp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không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mức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độ</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nào</a:t>
          </a:r>
          <a:r>
            <a:rPr lang="en-US" sz="2800" dirty="0" smtClean="0">
              <a:latin typeface="Times New Roman" pitchFamily="18" charset="0"/>
              <a:cs typeface="Times New Roman" pitchFamily="18" charset="0"/>
            </a:rPr>
            <a:t>?)</a:t>
          </a:r>
          <a:endParaRPr lang="en-US" sz="2800" dirty="0">
            <a:latin typeface="Times New Roman" pitchFamily="18" charset="0"/>
            <a:cs typeface="Times New Roman" pitchFamily="18" charset="0"/>
          </a:endParaRPr>
        </a:p>
      </dgm:t>
    </dgm:pt>
    <dgm:pt modelId="{F8AFAB66-B07C-4FC6-A4E9-E3AE60A2CC4F}" type="parTrans" cxnId="{F67402DC-1202-4E63-B5C1-CB604652ACB2}">
      <dgm:prSet/>
      <dgm:spPr/>
      <dgm:t>
        <a:bodyPr/>
        <a:lstStyle/>
        <a:p>
          <a:pPr algn="l"/>
          <a:endParaRPr lang="en-US"/>
        </a:p>
      </dgm:t>
    </dgm:pt>
    <dgm:pt modelId="{65FDFC46-8E2D-4E0B-9623-F7FBEC0A8539}" type="sibTrans" cxnId="{F67402DC-1202-4E63-B5C1-CB604652ACB2}">
      <dgm:prSet/>
      <dgm:spPr/>
      <dgm:t>
        <a:bodyPr/>
        <a:lstStyle/>
        <a:p>
          <a:pPr algn="l"/>
          <a:endParaRPr lang="en-US"/>
        </a:p>
      </dgm:t>
    </dgm:pt>
    <dgm:pt modelId="{B7BCA56A-B2CE-42A9-A9C7-9E3E807FC1D1}">
      <dgm:prSet custT="1"/>
      <dgm:spPr/>
      <dgm:t>
        <a:bodyPr/>
        <a:lstStyle/>
        <a:p>
          <a:pPr algn="l" rtl="0"/>
          <a:r>
            <a:rPr lang="en-US" sz="2800" dirty="0" err="1" smtClean="0">
              <a:latin typeface="Times New Roman" pitchFamily="18" charset="0"/>
              <a:cs typeface="Times New Roman" pitchFamily="18" charset="0"/>
            </a:rPr>
            <a:t>Tính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phổ</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biến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hành</a:t>
          </a:r>
          <a:r>
            <a:rPr lang="en-US" sz="2800" dirty="0" smtClean="0">
              <a:latin typeface="Times New Roman" pitchFamily="18" charset="0"/>
              <a:cs typeface="Times New Roman" pitchFamily="18" charset="0"/>
            </a:rPr>
            <a:t> vi (</a:t>
          </a:r>
          <a:r>
            <a:rPr lang="en-US" sz="2800" dirty="0" err="1" smtClean="0">
              <a:latin typeface="Times New Roman" pitchFamily="18" charset="0"/>
              <a:cs typeface="Times New Roman" pitchFamily="18" charset="0"/>
            </a:rPr>
            <a:t>có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được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hiện</a:t>
          </a:r>
          <a:r>
            <a:rPr lang="en-US" sz="2800" dirty="0" smtClean="0">
              <a:latin typeface="Times New Roman" pitchFamily="18" charset="0"/>
              <a:cs typeface="Times New Roman" pitchFamily="18" charset="0"/>
            </a:rPr>
            <a:t> ở </a:t>
          </a:r>
          <a:r>
            <a:rPr lang="en-US" sz="2800" dirty="0" err="1" smtClean="0">
              <a:latin typeface="Times New Roman" pitchFamily="18" charset="0"/>
              <a:cs typeface="Times New Roman" pitchFamily="18" charset="0"/>
            </a:rPr>
            <a:t>mọi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lúc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mọi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nơi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không</a:t>
          </a:r>
          <a:r>
            <a:rPr lang="en-US" sz="2800" dirty="0" smtClean="0">
              <a:latin typeface="Times New Roman" pitchFamily="18" charset="0"/>
              <a:cs typeface="Times New Roman" pitchFamily="18" charset="0"/>
            </a:rPr>
            <a:t>?)</a:t>
          </a:r>
          <a:endParaRPr lang="en-US" sz="2800" dirty="0">
            <a:latin typeface="Times New Roman" pitchFamily="18" charset="0"/>
            <a:cs typeface="Times New Roman" pitchFamily="18" charset="0"/>
          </a:endParaRPr>
        </a:p>
      </dgm:t>
    </dgm:pt>
    <dgm:pt modelId="{11776C76-F15B-40C8-9D22-BB411BC026E4}" type="parTrans" cxnId="{E1C62750-02CD-40E2-89AB-5A483C0743B5}">
      <dgm:prSet/>
      <dgm:spPr/>
      <dgm:t>
        <a:bodyPr/>
        <a:lstStyle/>
        <a:p>
          <a:pPr algn="l"/>
          <a:endParaRPr lang="en-US"/>
        </a:p>
      </dgm:t>
    </dgm:pt>
    <dgm:pt modelId="{F2F2D71C-C26F-4218-9000-71EA301BAA44}" type="sibTrans" cxnId="{E1C62750-02CD-40E2-89AB-5A483C0743B5}">
      <dgm:prSet/>
      <dgm:spPr/>
      <dgm:t>
        <a:bodyPr/>
        <a:lstStyle/>
        <a:p>
          <a:pPr algn="l"/>
          <a:endParaRPr lang="en-US"/>
        </a:p>
      </dgm:t>
    </dgm:pt>
    <dgm:pt modelId="{5B7C9154-94E1-432F-B301-0DA81076B36D}">
      <dgm:prSet custT="1"/>
      <dgm:spPr/>
      <dgm:t>
        <a:bodyPr/>
        <a:lstStyle/>
        <a:p>
          <a:pPr algn="l" rtl="0"/>
          <a:r>
            <a:rPr lang="en-US" sz="2800" dirty="0" err="1" smtClean="0">
              <a:latin typeface="Times New Roman" pitchFamily="18" charset="0"/>
              <a:cs typeface="Times New Roman" pitchFamily="18" charset="0"/>
            </a:rPr>
            <a:t>Tính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bền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vững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hành</a:t>
          </a:r>
          <a:r>
            <a:rPr lang="en-US" sz="2800" dirty="0" smtClean="0">
              <a:latin typeface="Times New Roman" pitchFamily="18" charset="0"/>
              <a:cs typeface="Times New Roman" pitchFamily="18" charset="0"/>
            </a:rPr>
            <a:t> vi (</a:t>
          </a:r>
          <a:r>
            <a:rPr lang="en-US" sz="2800" dirty="0" err="1" smtClean="0">
              <a:latin typeface="Times New Roman" pitchFamily="18" charset="0"/>
              <a:cs typeface="Times New Roman" pitchFamily="18" charset="0"/>
            </a:rPr>
            <a:t>duy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trì</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theo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thời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gian</a:t>
          </a:r>
          <a:r>
            <a:rPr lang="en-US" sz="2800" dirty="0" smtClean="0">
              <a:latin typeface="Times New Roman" pitchFamily="18" charset="0"/>
              <a:cs typeface="Times New Roman" pitchFamily="18" charset="0"/>
            </a:rPr>
            <a:t>?)</a:t>
          </a:r>
          <a:endParaRPr lang="en-US" sz="2800" dirty="0">
            <a:latin typeface="Times New Roman" pitchFamily="18" charset="0"/>
            <a:cs typeface="Times New Roman" pitchFamily="18" charset="0"/>
          </a:endParaRPr>
        </a:p>
      </dgm:t>
    </dgm:pt>
    <dgm:pt modelId="{26128D8E-CACE-4AFF-9593-1D1CD4EE8985}" type="parTrans" cxnId="{F28C90B3-4A0B-436F-A215-EA4A34668D8F}">
      <dgm:prSet/>
      <dgm:spPr/>
      <dgm:t>
        <a:bodyPr/>
        <a:lstStyle/>
        <a:p>
          <a:pPr algn="l"/>
          <a:endParaRPr lang="en-US"/>
        </a:p>
      </dgm:t>
    </dgm:pt>
    <dgm:pt modelId="{CD6C9C72-3C7D-4F6A-9DD6-5BD79DBE0635}" type="sibTrans" cxnId="{F28C90B3-4A0B-436F-A215-EA4A34668D8F}">
      <dgm:prSet/>
      <dgm:spPr/>
      <dgm:t>
        <a:bodyPr/>
        <a:lstStyle/>
        <a:p>
          <a:pPr algn="l"/>
          <a:endParaRPr lang="en-US"/>
        </a:p>
      </dgm:t>
    </dgm:pt>
    <dgm:pt modelId="{507A2994-90C8-41BD-A5BB-C6956CFF5A6D}">
      <dgm:prSet custT="1"/>
      <dgm:spPr/>
      <dgm:t>
        <a:bodyPr/>
        <a:lstStyle/>
        <a:p>
          <a:pPr algn="l" rtl="0"/>
          <a:r>
            <a:rPr lang="en-US" sz="2800" dirty="0" err="1" smtClean="0">
              <a:latin typeface="Times New Roman" pitchFamily="18" charset="0"/>
              <a:cs typeface="Times New Roman" pitchFamily="18" charset="0"/>
            </a:rPr>
            <a:t>Động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cơ</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hiện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hành</a:t>
          </a:r>
          <a:r>
            <a:rPr lang="en-US" sz="2800" dirty="0" smtClean="0">
              <a:latin typeface="Times New Roman" pitchFamily="18" charset="0"/>
              <a:cs typeface="Times New Roman" pitchFamily="18" charset="0"/>
            </a:rPr>
            <a:t> vi (</a:t>
          </a:r>
          <a:r>
            <a:rPr lang="en-US" sz="2800" dirty="0" err="1" smtClean="0">
              <a:latin typeface="Times New Roman" pitchFamily="18" charset="0"/>
              <a:cs typeface="Times New Roman" pitchFamily="18" charset="0"/>
            </a:rPr>
            <a:t>tích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cực</a:t>
          </a:r>
          <a:r>
            <a:rPr lang="en-US" sz="2800" dirty="0" smtClean="0">
              <a:latin typeface="Times New Roman" pitchFamily="18" charset="0"/>
              <a:cs typeface="Times New Roman" pitchFamily="18" charset="0"/>
            </a:rPr>
            <a:t> hay </a:t>
          </a:r>
          <a:r>
            <a:rPr lang="en-US" sz="2800" dirty="0" err="1" smtClean="0">
              <a:latin typeface="Times New Roman" pitchFamily="18" charset="0"/>
              <a:cs typeface="Times New Roman" pitchFamily="18" charset="0"/>
            </a:rPr>
            <a:t>tiêu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cá</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nhân</a:t>
          </a:r>
          <a:r>
            <a:rPr lang="en-US" sz="2800" dirty="0" smtClean="0">
              <a:latin typeface="Times New Roman" pitchFamily="18" charset="0"/>
              <a:cs typeface="Times New Roman" pitchFamily="18" charset="0"/>
            </a:rPr>
            <a:t> hay </a:t>
          </a:r>
          <a:r>
            <a:rPr lang="en-US" sz="2800" dirty="0" err="1" smtClean="0">
              <a:latin typeface="Times New Roman" pitchFamily="18" charset="0"/>
              <a:cs typeface="Times New Roman" pitchFamily="18" charset="0"/>
            </a:rPr>
            <a:t>xã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hội</a:t>
          </a:r>
          <a:r>
            <a:rPr lang="en-US" sz="2800" dirty="0" smtClean="0">
              <a:latin typeface="Times New Roman" pitchFamily="18" charset="0"/>
              <a:cs typeface="Times New Roman" pitchFamily="18" charset="0"/>
            </a:rPr>
            <a:t>)</a:t>
          </a:r>
          <a:endParaRPr lang="en-US" sz="2800" dirty="0">
            <a:latin typeface="Times New Roman" pitchFamily="18" charset="0"/>
            <a:cs typeface="Times New Roman" pitchFamily="18" charset="0"/>
          </a:endParaRPr>
        </a:p>
      </dgm:t>
    </dgm:pt>
    <dgm:pt modelId="{95F4E61C-699D-47CE-AE31-A868ABB52657}" type="parTrans" cxnId="{236B5ACD-C99E-483D-A320-8C0CCC9264F3}">
      <dgm:prSet/>
      <dgm:spPr/>
      <dgm:t>
        <a:bodyPr/>
        <a:lstStyle/>
        <a:p>
          <a:pPr algn="l"/>
          <a:endParaRPr lang="en-US"/>
        </a:p>
      </dgm:t>
    </dgm:pt>
    <dgm:pt modelId="{AF118A61-EF35-4388-AA73-D895228DFA9D}" type="sibTrans" cxnId="{236B5ACD-C99E-483D-A320-8C0CCC9264F3}">
      <dgm:prSet/>
      <dgm:spPr/>
      <dgm:t>
        <a:bodyPr/>
        <a:lstStyle/>
        <a:p>
          <a:pPr algn="l"/>
          <a:endParaRPr lang="en-US"/>
        </a:p>
      </dgm:t>
    </dgm:pt>
    <dgm:pt modelId="{ADE81064-86B9-4F70-97DF-675459477F8E}" type="pres">
      <dgm:prSet presAssocID="{30CC3681-B59A-4C1C-B365-A3D7189955F7}" presName="compositeShape" presStyleCnt="0">
        <dgm:presLayoutVars>
          <dgm:dir/>
          <dgm:resizeHandles/>
        </dgm:presLayoutVars>
      </dgm:prSet>
      <dgm:spPr/>
      <dgm:t>
        <a:bodyPr/>
        <a:lstStyle/>
        <a:p>
          <a:endParaRPr lang="en-US"/>
        </a:p>
      </dgm:t>
    </dgm:pt>
    <dgm:pt modelId="{8B79EB74-D9FE-4168-8B3C-97FC9371F851}" type="pres">
      <dgm:prSet presAssocID="{30CC3681-B59A-4C1C-B365-A3D7189955F7}" presName="pyramid" presStyleLbl="node1" presStyleIdx="0" presStyleCnt="1"/>
      <dgm:spPr/>
      <dgm:t>
        <a:bodyPr/>
        <a:lstStyle/>
        <a:p>
          <a:endParaRPr lang="en-US"/>
        </a:p>
      </dgm:t>
    </dgm:pt>
    <dgm:pt modelId="{941D0A27-39DB-40D0-85A4-6C752C7FD4F5}" type="pres">
      <dgm:prSet presAssocID="{30CC3681-B59A-4C1C-B365-A3D7189955F7}" presName="theList" presStyleCnt="0"/>
      <dgm:spPr/>
      <dgm:t>
        <a:bodyPr/>
        <a:lstStyle/>
        <a:p>
          <a:endParaRPr lang="en-US"/>
        </a:p>
      </dgm:t>
    </dgm:pt>
    <dgm:pt modelId="{06599D09-1A37-442D-B5C2-365BBA3E9399}" type="pres">
      <dgm:prSet presAssocID="{FA369A04-50B2-4485-84B3-D7F6A4436005}" presName="aNode" presStyleLbl="fgAcc1" presStyleIdx="0" presStyleCnt="4" custScaleX="205305">
        <dgm:presLayoutVars>
          <dgm:bulletEnabled val="1"/>
        </dgm:presLayoutVars>
      </dgm:prSet>
      <dgm:spPr/>
      <dgm:t>
        <a:bodyPr/>
        <a:lstStyle/>
        <a:p>
          <a:endParaRPr lang="en-US"/>
        </a:p>
      </dgm:t>
    </dgm:pt>
    <dgm:pt modelId="{04CF421C-96DF-440E-9BD4-691A4218D87A}" type="pres">
      <dgm:prSet presAssocID="{FA369A04-50B2-4485-84B3-D7F6A4436005}" presName="aSpace" presStyleCnt="0"/>
      <dgm:spPr/>
      <dgm:t>
        <a:bodyPr/>
        <a:lstStyle/>
        <a:p>
          <a:endParaRPr lang="en-US"/>
        </a:p>
      </dgm:t>
    </dgm:pt>
    <dgm:pt modelId="{C9F88F39-EA43-4834-96E2-6AEE2A48C149}" type="pres">
      <dgm:prSet presAssocID="{B7BCA56A-B2CE-42A9-A9C7-9E3E807FC1D1}" presName="aNode" presStyleLbl="fgAcc1" presStyleIdx="1" presStyleCnt="4" custScaleX="205305" custLinFactNeighborY="98384">
        <dgm:presLayoutVars>
          <dgm:bulletEnabled val="1"/>
        </dgm:presLayoutVars>
      </dgm:prSet>
      <dgm:spPr/>
      <dgm:t>
        <a:bodyPr/>
        <a:lstStyle/>
        <a:p>
          <a:endParaRPr lang="en-US"/>
        </a:p>
      </dgm:t>
    </dgm:pt>
    <dgm:pt modelId="{30646AFC-8346-48A8-BA2B-D9C1DFCEB406}" type="pres">
      <dgm:prSet presAssocID="{B7BCA56A-B2CE-42A9-A9C7-9E3E807FC1D1}" presName="aSpace" presStyleCnt="0"/>
      <dgm:spPr/>
      <dgm:t>
        <a:bodyPr/>
        <a:lstStyle/>
        <a:p>
          <a:endParaRPr lang="en-US"/>
        </a:p>
      </dgm:t>
    </dgm:pt>
    <dgm:pt modelId="{A23BCDF2-EB1B-46BF-85A6-318958F22258}" type="pres">
      <dgm:prSet presAssocID="{5B7C9154-94E1-432F-B301-0DA81076B36D}" presName="aNode" presStyleLbl="fgAcc1" presStyleIdx="2" presStyleCnt="4" custScaleX="205305" custLinFactY="14197" custLinFactNeighborY="100000">
        <dgm:presLayoutVars>
          <dgm:bulletEnabled val="1"/>
        </dgm:presLayoutVars>
      </dgm:prSet>
      <dgm:spPr/>
      <dgm:t>
        <a:bodyPr/>
        <a:lstStyle/>
        <a:p>
          <a:endParaRPr lang="en-US"/>
        </a:p>
      </dgm:t>
    </dgm:pt>
    <dgm:pt modelId="{B1C527D2-5DD8-48FB-B4C9-9DEACEC3D56E}" type="pres">
      <dgm:prSet presAssocID="{5B7C9154-94E1-432F-B301-0DA81076B36D}" presName="aSpace" presStyleCnt="0"/>
      <dgm:spPr/>
      <dgm:t>
        <a:bodyPr/>
        <a:lstStyle/>
        <a:p>
          <a:endParaRPr lang="en-US"/>
        </a:p>
      </dgm:t>
    </dgm:pt>
    <dgm:pt modelId="{1B75081B-F97B-48F7-BD4D-B611D06101F0}" type="pres">
      <dgm:prSet presAssocID="{507A2994-90C8-41BD-A5BB-C6956CFF5A6D}" presName="aNode" presStyleLbl="fgAcc1" presStyleIdx="3" presStyleCnt="4" custScaleX="205305" custLinFactY="25061" custLinFactNeighborY="100000">
        <dgm:presLayoutVars>
          <dgm:bulletEnabled val="1"/>
        </dgm:presLayoutVars>
      </dgm:prSet>
      <dgm:spPr/>
      <dgm:t>
        <a:bodyPr/>
        <a:lstStyle/>
        <a:p>
          <a:endParaRPr lang="en-US"/>
        </a:p>
      </dgm:t>
    </dgm:pt>
    <dgm:pt modelId="{86B6B2DD-5172-4D8F-928D-C0EC14C2F659}" type="pres">
      <dgm:prSet presAssocID="{507A2994-90C8-41BD-A5BB-C6956CFF5A6D}" presName="aSpace" presStyleCnt="0"/>
      <dgm:spPr/>
      <dgm:t>
        <a:bodyPr/>
        <a:lstStyle/>
        <a:p>
          <a:endParaRPr lang="en-US"/>
        </a:p>
      </dgm:t>
    </dgm:pt>
  </dgm:ptLst>
  <dgm:cxnLst>
    <dgm:cxn modelId="{236B5ACD-C99E-483D-A320-8C0CCC9264F3}" srcId="{30CC3681-B59A-4C1C-B365-A3D7189955F7}" destId="{507A2994-90C8-41BD-A5BB-C6956CFF5A6D}" srcOrd="3" destOrd="0" parTransId="{95F4E61C-699D-47CE-AE31-A868ABB52657}" sibTransId="{AF118A61-EF35-4388-AA73-D895228DFA9D}"/>
    <dgm:cxn modelId="{F67402DC-1202-4E63-B5C1-CB604652ACB2}" srcId="{30CC3681-B59A-4C1C-B365-A3D7189955F7}" destId="{FA369A04-50B2-4485-84B3-D7F6A4436005}" srcOrd="0" destOrd="0" parTransId="{F8AFAB66-B07C-4FC6-A4E9-E3AE60A2CC4F}" sibTransId="{65FDFC46-8E2D-4E0B-9623-F7FBEC0A8539}"/>
    <dgm:cxn modelId="{7B75A903-8877-4D31-BF4D-81256ECADFF2}" type="presOf" srcId="{B7BCA56A-B2CE-42A9-A9C7-9E3E807FC1D1}" destId="{C9F88F39-EA43-4834-96E2-6AEE2A48C149}" srcOrd="0" destOrd="0" presId="urn:microsoft.com/office/officeart/2005/8/layout/pyramid2"/>
    <dgm:cxn modelId="{D6A85944-BF80-4CC9-81D2-C0C43DD7188D}" type="presOf" srcId="{30CC3681-B59A-4C1C-B365-A3D7189955F7}" destId="{ADE81064-86B9-4F70-97DF-675459477F8E}" srcOrd="0" destOrd="0" presId="urn:microsoft.com/office/officeart/2005/8/layout/pyramid2"/>
    <dgm:cxn modelId="{77149642-2BB0-4738-B487-7534CA0A9E81}" type="presOf" srcId="{5B7C9154-94E1-432F-B301-0DA81076B36D}" destId="{A23BCDF2-EB1B-46BF-85A6-318958F22258}" srcOrd="0" destOrd="0" presId="urn:microsoft.com/office/officeart/2005/8/layout/pyramid2"/>
    <dgm:cxn modelId="{13AF29EC-EF3E-4E20-94C0-AD3A5A65E19A}" type="presOf" srcId="{507A2994-90C8-41BD-A5BB-C6956CFF5A6D}" destId="{1B75081B-F97B-48F7-BD4D-B611D06101F0}" srcOrd="0" destOrd="0" presId="urn:microsoft.com/office/officeart/2005/8/layout/pyramid2"/>
    <dgm:cxn modelId="{D33E582D-A5D1-4CA8-84B7-088F0498FC0F}" type="presOf" srcId="{FA369A04-50B2-4485-84B3-D7F6A4436005}" destId="{06599D09-1A37-442D-B5C2-365BBA3E9399}" srcOrd="0" destOrd="0" presId="urn:microsoft.com/office/officeart/2005/8/layout/pyramid2"/>
    <dgm:cxn modelId="{F28C90B3-4A0B-436F-A215-EA4A34668D8F}" srcId="{30CC3681-B59A-4C1C-B365-A3D7189955F7}" destId="{5B7C9154-94E1-432F-B301-0DA81076B36D}" srcOrd="2" destOrd="0" parTransId="{26128D8E-CACE-4AFF-9593-1D1CD4EE8985}" sibTransId="{CD6C9C72-3C7D-4F6A-9DD6-5BD79DBE0635}"/>
    <dgm:cxn modelId="{E1C62750-02CD-40E2-89AB-5A483C0743B5}" srcId="{30CC3681-B59A-4C1C-B365-A3D7189955F7}" destId="{B7BCA56A-B2CE-42A9-A9C7-9E3E807FC1D1}" srcOrd="1" destOrd="0" parTransId="{11776C76-F15B-40C8-9D22-BB411BC026E4}" sibTransId="{F2F2D71C-C26F-4218-9000-71EA301BAA44}"/>
    <dgm:cxn modelId="{22B56BD3-E1F7-4AD6-A62F-E64D2B542235}" type="presParOf" srcId="{ADE81064-86B9-4F70-97DF-675459477F8E}" destId="{8B79EB74-D9FE-4168-8B3C-97FC9371F851}" srcOrd="0" destOrd="0" presId="urn:microsoft.com/office/officeart/2005/8/layout/pyramid2"/>
    <dgm:cxn modelId="{F6F0547A-5CD9-4E70-9A05-25B883411538}" type="presParOf" srcId="{ADE81064-86B9-4F70-97DF-675459477F8E}" destId="{941D0A27-39DB-40D0-85A4-6C752C7FD4F5}" srcOrd="1" destOrd="0" presId="urn:microsoft.com/office/officeart/2005/8/layout/pyramid2"/>
    <dgm:cxn modelId="{6A4482AD-F104-4FE4-816A-CFFC7E2E6D7E}" type="presParOf" srcId="{941D0A27-39DB-40D0-85A4-6C752C7FD4F5}" destId="{06599D09-1A37-442D-B5C2-365BBA3E9399}" srcOrd="0" destOrd="0" presId="urn:microsoft.com/office/officeart/2005/8/layout/pyramid2"/>
    <dgm:cxn modelId="{6D9F10AF-0856-425E-9410-1287CA6BB1F1}" type="presParOf" srcId="{941D0A27-39DB-40D0-85A4-6C752C7FD4F5}" destId="{04CF421C-96DF-440E-9BD4-691A4218D87A}" srcOrd="1" destOrd="0" presId="urn:microsoft.com/office/officeart/2005/8/layout/pyramid2"/>
    <dgm:cxn modelId="{F8A3FD57-E28A-4D1C-B48A-03C6F0F992C3}" type="presParOf" srcId="{941D0A27-39DB-40D0-85A4-6C752C7FD4F5}" destId="{C9F88F39-EA43-4834-96E2-6AEE2A48C149}" srcOrd="2" destOrd="0" presId="urn:microsoft.com/office/officeart/2005/8/layout/pyramid2"/>
    <dgm:cxn modelId="{887B5DDC-95AF-4A32-AA15-D64B24997484}" type="presParOf" srcId="{941D0A27-39DB-40D0-85A4-6C752C7FD4F5}" destId="{30646AFC-8346-48A8-BA2B-D9C1DFCEB406}" srcOrd="3" destOrd="0" presId="urn:microsoft.com/office/officeart/2005/8/layout/pyramid2"/>
    <dgm:cxn modelId="{8D17C2A7-C68B-4D04-BB97-7ECC6395A694}" type="presParOf" srcId="{941D0A27-39DB-40D0-85A4-6C752C7FD4F5}" destId="{A23BCDF2-EB1B-46BF-85A6-318958F22258}" srcOrd="4" destOrd="0" presId="urn:microsoft.com/office/officeart/2005/8/layout/pyramid2"/>
    <dgm:cxn modelId="{96CF3B1C-4F8C-4424-846F-2B268EE80E0E}" type="presParOf" srcId="{941D0A27-39DB-40D0-85A4-6C752C7FD4F5}" destId="{B1C527D2-5DD8-48FB-B4C9-9DEACEC3D56E}" srcOrd="5" destOrd="0" presId="urn:microsoft.com/office/officeart/2005/8/layout/pyramid2"/>
    <dgm:cxn modelId="{1C30527C-E1DE-42ED-818D-36A6AE2C4BC1}" type="presParOf" srcId="{941D0A27-39DB-40D0-85A4-6C752C7FD4F5}" destId="{1B75081B-F97B-48F7-BD4D-B611D06101F0}" srcOrd="6" destOrd="0" presId="urn:microsoft.com/office/officeart/2005/8/layout/pyramid2"/>
    <dgm:cxn modelId="{F49C917C-4F61-40F1-A1E2-E0369E18B531}" type="presParOf" srcId="{941D0A27-39DB-40D0-85A4-6C752C7FD4F5}" destId="{86B6B2DD-5172-4D8F-928D-C0EC14C2F659}" srcOrd="7"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70CBBA4-700A-4C42-A978-EBC298A70B0B}" type="doc">
      <dgm:prSet loTypeId="urn:microsoft.com/office/officeart/2005/8/layout/vList3#1" loCatId="list" qsTypeId="urn:microsoft.com/office/officeart/2005/8/quickstyle/simple3" qsCatId="simple" csTypeId="urn:microsoft.com/office/officeart/2005/8/colors/accent1_3" csCatId="accent1" phldr="1"/>
      <dgm:spPr/>
      <dgm:t>
        <a:bodyPr/>
        <a:lstStyle/>
        <a:p>
          <a:endParaRPr lang="en-US"/>
        </a:p>
      </dgm:t>
    </dgm:pt>
    <dgm:pt modelId="{39549735-A038-459A-8C40-EC62730A855E}">
      <dgm:prSet custT="1"/>
      <dgm:spPr/>
      <dgm:t>
        <a:bodyPr/>
        <a:lstStyle/>
        <a:p>
          <a:pPr algn="l" rtl="0"/>
          <a:r>
            <a:rPr lang="en-US" sz="2800" dirty="0" err="1" smtClean="0">
              <a:latin typeface="Times New Roman" pitchFamily="18" charset="0"/>
              <a:cs typeface="Times New Roman" pitchFamily="18" charset="0"/>
            </a:rPr>
            <a:t>Muốn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đạt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được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mục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đích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giáo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dục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thì</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mọi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động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giáo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dục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phải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tạo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được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sự</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hưởng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ứng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tích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từ</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phía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người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được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giáo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dục</a:t>
          </a:r>
          <a:endParaRPr lang="en-US" sz="2800" dirty="0">
            <a:latin typeface="Times New Roman" pitchFamily="18" charset="0"/>
            <a:cs typeface="Times New Roman" pitchFamily="18" charset="0"/>
          </a:endParaRPr>
        </a:p>
      </dgm:t>
    </dgm:pt>
    <dgm:pt modelId="{705192AE-0FAA-4E5A-97E8-E26F2D7395AC}" type="parTrans" cxnId="{5A043ECF-F911-4AA0-9AA6-DA857343320E}">
      <dgm:prSet/>
      <dgm:spPr/>
      <dgm:t>
        <a:bodyPr/>
        <a:lstStyle/>
        <a:p>
          <a:endParaRPr lang="en-US"/>
        </a:p>
      </dgm:t>
    </dgm:pt>
    <dgm:pt modelId="{6CE25730-B0E7-4BAD-986A-B8789FB8A756}" type="sibTrans" cxnId="{5A043ECF-F911-4AA0-9AA6-DA857343320E}">
      <dgm:prSet/>
      <dgm:spPr/>
      <dgm:t>
        <a:bodyPr/>
        <a:lstStyle/>
        <a:p>
          <a:endParaRPr lang="en-US"/>
        </a:p>
      </dgm:t>
    </dgm:pt>
    <dgm:pt modelId="{9B334C5A-209A-4792-94AE-2020B5FED129}">
      <dgm:prSet custT="1"/>
      <dgm:spPr/>
      <dgm:t>
        <a:bodyPr/>
        <a:lstStyle/>
        <a:p>
          <a:pPr algn="l" rtl="0"/>
          <a:r>
            <a:rPr lang="en-US" sz="2800" dirty="0" err="1" smtClean="0">
              <a:latin typeface="Times New Roman" pitchFamily="18" charset="0"/>
              <a:cs typeface="Times New Roman" pitchFamily="18" charset="0"/>
            </a:rPr>
            <a:t>Tác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động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giáo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dục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phải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phù</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hợp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với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đặc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điểm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tâm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sinh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lý</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nhận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thức</a:t>
          </a:r>
          <a:endParaRPr lang="en-US" sz="2800" dirty="0">
            <a:latin typeface="Times New Roman" pitchFamily="18" charset="0"/>
            <a:cs typeface="Times New Roman" pitchFamily="18" charset="0"/>
          </a:endParaRPr>
        </a:p>
      </dgm:t>
    </dgm:pt>
    <dgm:pt modelId="{EEB37EED-F1A4-4309-A0B0-7EA3CB8C5608}" type="parTrans" cxnId="{8FC4864D-228B-474B-B79A-A7339E134CBE}">
      <dgm:prSet/>
      <dgm:spPr/>
      <dgm:t>
        <a:bodyPr/>
        <a:lstStyle/>
        <a:p>
          <a:endParaRPr lang="en-US"/>
        </a:p>
      </dgm:t>
    </dgm:pt>
    <dgm:pt modelId="{218DC2B3-2F1F-4DA5-A8B5-238B4F0A239F}" type="sibTrans" cxnId="{8FC4864D-228B-474B-B79A-A7339E134CBE}">
      <dgm:prSet/>
      <dgm:spPr/>
      <dgm:t>
        <a:bodyPr/>
        <a:lstStyle/>
        <a:p>
          <a:endParaRPr lang="en-US"/>
        </a:p>
      </dgm:t>
    </dgm:pt>
    <dgm:pt modelId="{3BC3FE66-6636-4455-A15D-F1E90AA04748}">
      <dgm:prSet custT="1"/>
      <dgm:spPr/>
      <dgm:t>
        <a:bodyPr/>
        <a:lstStyle/>
        <a:p>
          <a:pPr algn="l" rtl="0"/>
          <a:r>
            <a:rPr lang="en-US" sz="2800" dirty="0" err="1" smtClean="0">
              <a:latin typeface="Times New Roman" pitchFamily="18" charset="0"/>
              <a:cs typeface="Times New Roman" pitchFamily="18" charset="0"/>
            </a:rPr>
            <a:t>Phải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sự</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thống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nhất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về</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nội</a:t>
          </a:r>
          <a:r>
            <a:rPr lang="en-US" sz="2800" dirty="0" smtClean="0">
              <a:latin typeface="Times New Roman" pitchFamily="18" charset="0"/>
              <a:cs typeface="Times New Roman" pitchFamily="18" charset="0"/>
            </a:rPr>
            <a:t> dung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phương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động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lượng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giáo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dục</a:t>
          </a:r>
          <a:endParaRPr lang="en-US" sz="2800" dirty="0">
            <a:latin typeface="Times New Roman" pitchFamily="18" charset="0"/>
            <a:cs typeface="Times New Roman" pitchFamily="18" charset="0"/>
          </a:endParaRPr>
        </a:p>
      </dgm:t>
    </dgm:pt>
    <dgm:pt modelId="{45D04F4C-C68C-4F50-8DE6-1B87F4587946}" type="parTrans" cxnId="{E0592C2F-DCDB-4B6A-AA87-DFA10A9ED002}">
      <dgm:prSet/>
      <dgm:spPr/>
      <dgm:t>
        <a:bodyPr/>
        <a:lstStyle/>
        <a:p>
          <a:endParaRPr lang="en-US"/>
        </a:p>
      </dgm:t>
    </dgm:pt>
    <dgm:pt modelId="{7B4C918A-EFF2-4001-BAC5-BD68E23D8898}" type="sibTrans" cxnId="{E0592C2F-DCDB-4B6A-AA87-DFA10A9ED002}">
      <dgm:prSet/>
      <dgm:spPr/>
      <dgm:t>
        <a:bodyPr/>
        <a:lstStyle/>
        <a:p>
          <a:endParaRPr lang="en-US"/>
        </a:p>
      </dgm:t>
    </dgm:pt>
    <dgm:pt modelId="{63228800-4F9A-4A39-8503-D8778CCB3D85}">
      <dgm:prSet custT="1"/>
      <dgm:spPr/>
      <dgm:t>
        <a:bodyPr/>
        <a:lstStyle/>
        <a:p>
          <a:pPr algn="l" rtl="0"/>
          <a:r>
            <a:rPr lang="en-US" sz="2800" dirty="0" err="1" smtClean="0">
              <a:latin typeface="Times New Roman" pitchFamily="18" charset="0"/>
              <a:cs typeface="Times New Roman" pitchFamily="18" charset="0"/>
            </a:rPr>
            <a:t>Các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động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giáo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dục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cần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được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tổ</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chức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dạng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hấp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dẫn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phong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phú</a:t>
          </a:r>
          <a:r>
            <a:rPr lang="en-US" sz="2800" dirty="0" smtClean="0">
              <a:latin typeface="Times New Roman" pitchFamily="18" charset="0"/>
              <a:cs typeface="Times New Roman" pitchFamily="18" charset="0"/>
            </a:rPr>
            <a:t>…</a:t>
          </a:r>
          <a:endParaRPr lang="en-US" sz="2800" dirty="0">
            <a:latin typeface="Times New Roman" pitchFamily="18" charset="0"/>
            <a:cs typeface="Times New Roman" pitchFamily="18" charset="0"/>
          </a:endParaRPr>
        </a:p>
      </dgm:t>
    </dgm:pt>
    <dgm:pt modelId="{1E027F95-3E1C-4D4F-9DAF-21CCE3EC78B9}" type="parTrans" cxnId="{E9D60645-E932-4494-8160-BC1ABC8CF360}">
      <dgm:prSet/>
      <dgm:spPr/>
      <dgm:t>
        <a:bodyPr/>
        <a:lstStyle/>
        <a:p>
          <a:endParaRPr lang="en-US"/>
        </a:p>
      </dgm:t>
    </dgm:pt>
    <dgm:pt modelId="{6F169CEC-09F9-4823-9661-193BE6C65C57}" type="sibTrans" cxnId="{E9D60645-E932-4494-8160-BC1ABC8CF360}">
      <dgm:prSet/>
      <dgm:spPr/>
      <dgm:t>
        <a:bodyPr/>
        <a:lstStyle/>
        <a:p>
          <a:endParaRPr lang="en-US"/>
        </a:p>
      </dgm:t>
    </dgm:pt>
    <dgm:pt modelId="{76039C23-9702-481E-AB5E-09DEE842E28E}" type="pres">
      <dgm:prSet presAssocID="{470CBBA4-700A-4C42-A978-EBC298A70B0B}" presName="linearFlow" presStyleCnt="0">
        <dgm:presLayoutVars>
          <dgm:dir/>
          <dgm:resizeHandles val="exact"/>
        </dgm:presLayoutVars>
      </dgm:prSet>
      <dgm:spPr/>
      <dgm:t>
        <a:bodyPr/>
        <a:lstStyle/>
        <a:p>
          <a:endParaRPr lang="en-US"/>
        </a:p>
      </dgm:t>
    </dgm:pt>
    <dgm:pt modelId="{82B3EBC4-2ED9-4718-8DFC-7C32411349CE}" type="pres">
      <dgm:prSet presAssocID="{39549735-A038-459A-8C40-EC62730A855E}" presName="composite" presStyleCnt="0"/>
      <dgm:spPr/>
      <dgm:t>
        <a:bodyPr/>
        <a:lstStyle/>
        <a:p>
          <a:endParaRPr lang="en-US"/>
        </a:p>
      </dgm:t>
    </dgm:pt>
    <dgm:pt modelId="{0DF32344-2C36-489E-8EC2-C81B24F8A7C1}" type="pres">
      <dgm:prSet presAssocID="{39549735-A038-459A-8C40-EC62730A855E}" presName="imgShp" presStyleLbl="fgImgPlace1" presStyleIdx="0" presStyleCnt="4" custLinFactNeighborX="-45905"/>
      <dgm:spPr/>
      <dgm:t>
        <a:bodyPr/>
        <a:lstStyle/>
        <a:p>
          <a:endParaRPr lang="en-US"/>
        </a:p>
      </dgm:t>
    </dgm:pt>
    <dgm:pt modelId="{CD22070A-5E15-4594-A583-B7DD0E9B9C89}" type="pres">
      <dgm:prSet presAssocID="{39549735-A038-459A-8C40-EC62730A855E}" presName="txShp" presStyleLbl="node1" presStyleIdx="0" presStyleCnt="4" custScaleX="130326" custLinFactNeighborX="8331">
        <dgm:presLayoutVars>
          <dgm:bulletEnabled val="1"/>
        </dgm:presLayoutVars>
      </dgm:prSet>
      <dgm:spPr/>
      <dgm:t>
        <a:bodyPr/>
        <a:lstStyle/>
        <a:p>
          <a:endParaRPr lang="en-US"/>
        </a:p>
      </dgm:t>
    </dgm:pt>
    <dgm:pt modelId="{0780C6A6-9CA4-4917-B84E-C207A8842DF8}" type="pres">
      <dgm:prSet presAssocID="{6CE25730-B0E7-4BAD-986A-B8789FB8A756}" presName="spacing" presStyleCnt="0"/>
      <dgm:spPr/>
      <dgm:t>
        <a:bodyPr/>
        <a:lstStyle/>
        <a:p>
          <a:endParaRPr lang="en-US"/>
        </a:p>
      </dgm:t>
    </dgm:pt>
    <dgm:pt modelId="{8C1C350A-FD09-4868-B884-1CA48EDB5278}" type="pres">
      <dgm:prSet presAssocID="{9B334C5A-209A-4792-94AE-2020B5FED129}" presName="composite" presStyleCnt="0"/>
      <dgm:spPr/>
      <dgm:t>
        <a:bodyPr/>
        <a:lstStyle/>
        <a:p>
          <a:endParaRPr lang="en-US"/>
        </a:p>
      </dgm:t>
    </dgm:pt>
    <dgm:pt modelId="{F6845198-653E-4913-B115-34EB6BD74A77}" type="pres">
      <dgm:prSet presAssocID="{9B334C5A-209A-4792-94AE-2020B5FED129}" presName="imgShp" presStyleLbl="fgImgPlace1" presStyleIdx="1" presStyleCnt="4" custLinFactNeighborX="-45905"/>
      <dgm:spPr/>
      <dgm:t>
        <a:bodyPr/>
        <a:lstStyle/>
        <a:p>
          <a:endParaRPr lang="en-US"/>
        </a:p>
      </dgm:t>
    </dgm:pt>
    <dgm:pt modelId="{73F93FDF-FA23-4A67-A160-136DA108B3BE}" type="pres">
      <dgm:prSet presAssocID="{9B334C5A-209A-4792-94AE-2020B5FED129}" presName="txShp" presStyleLbl="node1" presStyleIdx="1" presStyleCnt="4" custScaleX="131207" custLinFactNeighborX="8331">
        <dgm:presLayoutVars>
          <dgm:bulletEnabled val="1"/>
        </dgm:presLayoutVars>
      </dgm:prSet>
      <dgm:spPr/>
      <dgm:t>
        <a:bodyPr/>
        <a:lstStyle/>
        <a:p>
          <a:endParaRPr lang="en-US"/>
        </a:p>
      </dgm:t>
    </dgm:pt>
    <dgm:pt modelId="{2B5CFEB9-99B8-4A0B-B53D-6619C761D0D4}" type="pres">
      <dgm:prSet presAssocID="{218DC2B3-2F1F-4DA5-A8B5-238B4F0A239F}" presName="spacing" presStyleCnt="0"/>
      <dgm:spPr/>
      <dgm:t>
        <a:bodyPr/>
        <a:lstStyle/>
        <a:p>
          <a:endParaRPr lang="en-US"/>
        </a:p>
      </dgm:t>
    </dgm:pt>
    <dgm:pt modelId="{44CA6399-19B5-4769-B5B9-0479C1FC4034}" type="pres">
      <dgm:prSet presAssocID="{3BC3FE66-6636-4455-A15D-F1E90AA04748}" presName="composite" presStyleCnt="0"/>
      <dgm:spPr/>
      <dgm:t>
        <a:bodyPr/>
        <a:lstStyle/>
        <a:p>
          <a:endParaRPr lang="en-US"/>
        </a:p>
      </dgm:t>
    </dgm:pt>
    <dgm:pt modelId="{38536978-0E68-416E-8781-0CA6D444EFAA}" type="pres">
      <dgm:prSet presAssocID="{3BC3FE66-6636-4455-A15D-F1E90AA04748}" presName="imgShp" presStyleLbl="fgImgPlace1" presStyleIdx="2" presStyleCnt="4" custLinFactNeighborX="-45905"/>
      <dgm:spPr/>
      <dgm:t>
        <a:bodyPr/>
        <a:lstStyle/>
        <a:p>
          <a:endParaRPr lang="en-US"/>
        </a:p>
      </dgm:t>
    </dgm:pt>
    <dgm:pt modelId="{594CBDB9-2409-4700-8590-9A85A8E341D2}" type="pres">
      <dgm:prSet presAssocID="{3BC3FE66-6636-4455-A15D-F1E90AA04748}" presName="txShp" presStyleLbl="node1" presStyleIdx="2" presStyleCnt="4" custScaleX="131207" custLinFactNeighborX="8331">
        <dgm:presLayoutVars>
          <dgm:bulletEnabled val="1"/>
        </dgm:presLayoutVars>
      </dgm:prSet>
      <dgm:spPr/>
      <dgm:t>
        <a:bodyPr/>
        <a:lstStyle/>
        <a:p>
          <a:endParaRPr lang="en-US"/>
        </a:p>
      </dgm:t>
    </dgm:pt>
    <dgm:pt modelId="{67FD1950-D219-457E-8300-5A0EA3349829}" type="pres">
      <dgm:prSet presAssocID="{7B4C918A-EFF2-4001-BAC5-BD68E23D8898}" presName="spacing" presStyleCnt="0"/>
      <dgm:spPr/>
      <dgm:t>
        <a:bodyPr/>
        <a:lstStyle/>
        <a:p>
          <a:endParaRPr lang="en-US"/>
        </a:p>
      </dgm:t>
    </dgm:pt>
    <dgm:pt modelId="{D467153E-158B-46F9-83A1-99B0DF4BCCED}" type="pres">
      <dgm:prSet presAssocID="{63228800-4F9A-4A39-8503-D8778CCB3D85}" presName="composite" presStyleCnt="0"/>
      <dgm:spPr/>
      <dgm:t>
        <a:bodyPr/>
        <a:lstStyle/>
        <a:p>
          <a:endParaRPr lang="en-US"/>
        </a:p>
      </dgm:t>
    </dgm:pt>
    <dgm:pt modelId="{094E9FB6-AB50-438C-B887-0A585DB559CD}" type="pres">
      <dgm:prSet presAssocID="{63228800-4F9A-4A39-8503-D8778CCB3D85}" presName="imgShp" presStyleLbl="fgImgPlace1" presStyleIdx="3" presStyleCnt="4" custLinFactNeighborX="-45905"/>
      <dgm:spPr/>
      <dgm:t>
        <a:bodyPr/>
        <a:lstStyle/>
        <a:p>
          <a:endParaRPr lang="en-US"/>
        </a:p>
      </dgm:t>
    </dgm:pt>
    <dgm:pt modelId="{40364022-A845-491D-85E6-0BFCEC2EFB48}" type="pres">
      <dgm:prSet presAssocID="{63228800-4F9A-4A39-8503-D8778CCB3D85}" presName="txShp" presStyleLbl="node1" presStyleIdx="3" presStyleCnt="4" custScaleX="131207" custLinFactNeighborX="8331">
        <dgm:presLayoutVars>
          <dgm:bulletEnabled val="1"/>
        </dgm:presLayoutVars>
      </dgm:prSet>
      <dgm:spPr/>
      <dgm:t>
        <a:bodyPr/>
        <a:lstStyle/>
        <a:p>
          <a:endParaRPr lang="en-US"/>
        </a:p>
      </dgm:t>
    </dgm:pt>
  </dgm:ptLst>
  <dgm:cxnLst>
    <dgm:cxn modelId="{3683A7F6-8376-4D4D-BA0A-94E9B46471E0}" type="presOf" srcId="{470CBBA4-700A-4C42-A978-EBC298A70B0B}" destId="{76039C23-9702-481E-AB5E-09DEE842E28E}" srcOrd="0" destOrd="0" presId="urn:microsoft.com/office/officeart/2005/8/layout/vList3#1"/>
    <dgm:cxn modelId="{8FC4864D-228B-474B-B79A-A7339E134CBE}" srcId="{470CBBA4-700A-4C42-A978-EBC298A70B0B}" destId="{9B334C5A-209A-4792-94AE-2020B5FED129}" srcOrd="1" destOrd="0" parTransId="{EEB37EED-F1A4-4309-A0B0-7EA3CB8C5608}" sibTransId="{218DC2B3-2F1F-4DA5-A8B5-238B4F0A239F}"/>
    <dgm:cxn modelId="{2AE08087-F0AD-47F3-94F6-543FB728DE87}" type="presOf" srcId="{63228800-4F9A-4A39-8503-D8778CCB3D85}" destId="{40364022-A845-491D-85E6-0BFCEC2EFB48}" srcOrd="0" destOrd="0" presId="urn:microsoft.com/office/officeart/2005/8/layout/vList3#1"/>
    <dgm:cxn modelId="{7EE73DD9-7593-4E96-8027-2595B58EAECE}" type="presOf" srcId="{3BC3FE66-6636-4455-A15D-F1E90AA04748}" destId="{594CBDB9-2409-4700-8590-9A85A8E341D2}" srcOrd="0" destOrd="0" presId="urn:microsoft.com/office/officeart/2005/8/layout/vList3#1"/>
    <dgm:cxn modelId="{5A043ECF-F911-4AA0-9AA6-DA857343320E}" srcId="{470CBBA4-700A-4C42-A978-EBC298A70B0B}" destId="{39549735-A038-459A-8C40-EC62730A855E}" srcOrd="0" destOrd="0" parTransId="{705192AE-0FAA-4E5A-97E8-E26F2D7395AC}" sibTransId="{6CE25730-B0E7-4BAD-986A-B8789FB8A756}"/>
    <dgm:cxn modelId="{E0592C2F-DCDB-4B6A-AA87-DFA10A9ED002}" srcId="{470CBBA4-700A-4C42-A978-EBC298A70B0B}" destId="{3BC3FE66-6636-4455-A15D-F1E90AA04748}" srcOrd="2" destOrd="0" parTransId="{45D04F4C-C68C-4F50-8DE6-1B87F4587946}" sibTransId="{7B4C918A-EFF2-4001-BAC5-BD68E23D8898}"/>
    <dgm:cxn modelId="{D15F4D8E-35A8-4CEB-A9B8-7E6223B62282}" type="presOf" srcId="{9B334C5A-209A-4792-94AE-2020B5FED129}" destId="{73F93FDF-FA23-4A67-A160-136DA108B3BE}" srcOrd="0" destOrd="0" presId="urn:microsoft.com/office/officeart/2005/8/layout/vList3#1"/>
    <dgm:cxn modelId="{8F574E2B-4FC2-4C29-B00B-1665AFE2726B}" type="presOf" srcId="{39549735-A038-459A-8C40-EC62730A855E}" destId="{CD22070A-5E15-4594-A583-B7DD0E9B9C89}" srcOrd="0" destOrd="0" presId="urn:microsoft.com/office/officeart/2005/8/layout/vList3#1"/>
    <dgm:cxn modelId="{E9D60645-E932-4494-8160-BC1ABC8CF360}" srcId="{470CBBA4-700A-4C42-A978-EBC298A70B0B}" destId="{63228800-4F9A-4A39-8503-D8778CCB3D85}" srcOrd="3" destOrd="0" parTransId="{1E027F95-3E1C-4D4F-9DAF-21CCE3EC78B9}" sibTransId="{6F169CEC-09F9-4823-9661-193BE6C65C57}"/>
    <dgm:cxn modelId="{1D059258-5F67-46C4-B80E-27C385A4D171}" type="presParOf" srcId="{76039C23-9702-481E-AB5E-09DEE842E28E}" destId="{82B3EBC4-2ED9-4718-8DFC-7C32411349CE}" srcOrd="0" destOrd="0" presId="urn:microsoft.com/office/officeart/2005/8/layout/vList3#1"/>
    <dgm:cxn modelId="{34D34297-E75C-47F7-BF83-4DC424E90146}" type="presParOf" srcId="{82B3EBC4-2ED9-4718-8DFC-7C32411349CE}" destId="{0DF32344-2C36-489E-8EC2-C81B24F8A7C1}" srcOrd="0" destOrd="0" presId="urn:microsoft.com/office/officeart/2005/8/layout/vList3#1"/>
    <dgm:cxn modelId="{5C17C375-8180-4B05-B775-8F5B7C04EEDE}" type="presParOf" srcId="{82B3EBC4-2ED9-4718-8DFC-7C32411349CE}" destId="{CD22070A-5E15-4594-A583-B7DD0E9B9C89}" srcOrd="1" destOrd="0" presId="urn:microsoft.com/office/officeart/2005/8/layout/vList3#1"/>
    <dgm:cxn modelId="{7818EB57-7E93-4837-83C1-7C9F4CBEE82E}" type="presParOf" srcId="{76039C23-9702-481E-AB5E-09DEE842E28E}" destId="{0780C6A6-9CA4-4917-B84E-C207A8842DF8}" srcOrd="1" destOrd="0" presId="urn:microsoft.com/office/officeart/2005/8/layout/vList3#1"/>
    <dgm:cxn modelId="{D7A4C828-6A39-498D-B38F-C9154F9E9FD2}" type="presParOf" srcId="{76039C23-9702-481E-AB5E-09DEE842E28E}" destId="{8C1C350A-FD09-4868-B884-1CA48EDB5278}" srcOrd="2" destOrd="0" presId="urn:microsoft.com/office/officeart/2005/8/layout/vList3#1"/>
    <dgm:cxn modelId="{AF22E811-935B-40A6-9E74-6E70977D1AA4}" type="presParOf" srcId="{8C1C350A-FD09-4868-B884-1CA48EDB5278}" destId="{F6845198-653E-4913-B115-34EB6BD74A77}" srcOrd="0" destOrd="0" presId="urn:microsoft.com/office/officeart/2005/8/layout/vList3#1"/>
    <dgm:cxn modelId="{C5E99D91-DD33-4823-9B54-4F2472972CFB}" type="presParOf" srcId="{8C1C350A-FD09-4868-B884-1CA48EDB5278}" destId="{73F93FDF-FA23-4A67-A160-136DA108B3BE}" srcOrd="1" destOrd="0" presId="urn:microsoft.com/office/officeart/2005/8/layout/vList3#1"/>
    <dgm:cxn modelId="{009394E9-245D-4AC4-9303-FEB405BB70A5}" type="presParOf" srcId="{76039C23-9702-481E-AB5E-09DEE842E28E}" destId="{2B5CFEB9-99B8-4A0B-B53D-6619C761D0D4}" srcOrd="3" destOrd="0" presId="urn:microsoft.com/office/officeart/2005/8/layout/vList3#1"/>
    <dgm:cxn modelId="{6E348BB7-426E-497C-AF6E-800EE4FBE26F}" type="presParOf" srcId="{76039C23-9702-481E-AB5E-09DEE842E28E}" destId="{44CA6399-19B5-4769-B5B9-0479C1FC4034}" srcOrd="4" destOrd="0" presId="urn:microsoft.com/office/officeart/2005/8/layout/vList3#1"/>
    <dgm:cxn modelId="{59911034-FB2D-4289-9808-F61782862D92}" type="presParOf" srcId="{44CA6399-19B5-4769-B5B9-0479C1FC4034}" destId="{38536978-0E68-416E-8781-0CA6D444EFAA}" srcOrd="0" destOrd="0" presId="urn:microsoft.com/office/officeart/2005/8/layout/vList3#1"/>
    <dgm:cxn modelId="{3E2C5B7F-BD2B-4B8B-9E2E-CF679547E784}" type="presParOf" srcId="{44CA6399-19B5-4769-B5B9-0479C1FC4034}" destId="{594CBDB9-2409-4700-8590-9A85A8E341D2}" srcOrd="1" destOrd="0" presId="urn:microsoft.com/office/officeart/2005/8/layout/vList3#1"/>
    <dgm:cxn modelId="{31956719-4884-49E7-A9D8-A586719D7C8B}" type="presParOf" srcId="{76039C23-9702-481E-AB5E-09DEE842E28E}" destId="{67FD1950-D219-457E-8300-5A0EA3349829}" srcOrd="5" destOrd="0" presId="urn:microsoft.com/office/officeart/2005/8/layout/vList3#1"/>
    <dgm:cxn modelId="{950B45BF-67B3-4774-B3B5-B46EA826B3B1}" type="presParOf" srcId="{76039C23-9702-481E-AB5E-09DEE842E28E}" destId="{D467153E-158B-46F9-83A1-99B0DF4BCCED}" srcOrd="6" destOrd="0" presId="urn:microsoft.com/office/officeart/2005/8/layout/vList3#1"/>
    <dgm:cxn modelId="{0295725F-C456-4C2C-ACFE-DD834F135DC3}" type="presParOf" srcId="{D467153E-158B-46F9-83A1-99B0DF4BCCED}" destId="{094E9FB6-AB50-438C-B887-0A585DB559CD}" srcOrd="0" destOrd="0" presId="urn:microsoft.com/office/officeart/2005/8/layout/vList3#1"/>
    <dgm:cxn modelId="{E90414E6-2DB5-4C73-AD4D-46322910F1C4}" type="presParOf" srcId="{D467153E-158B-46F9-83A1-99B0DF4BCCED}" destId="{40364022-A845-491D-85E6-0BFCEC2EFB48}" srcOrd="1" destOrd="0" presId="urn:microsoft.com/office/officeart/2005/8/layout/vList3#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5.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7.xml><?xml version="1.0" encoding="utf-8"?>
<dgm:layoutDef xmlns:dgm="http://schemas.openxmlformats.org/drawingml/2006/diagram" xmlns:a="http://schemas.openxmlformats.org/drawingml/2006/main" uniqueId="urn:microsoft.com/office/officeart/2005/8/layout/vList3#1">
  <dgm:title val=""/>
  <dgm:desc val=""/>
  <dgm:catLst>
    <dgm:cat type="list" pri="14000"/>
    <dgm:cat type="convert" pri="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image" Target="../media/image6.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5138"/>
          </a:xfrm>
          <a:prstGeom prst="rect">
            <a:avLst/>
          </a:prstGeom>
        </p:spPr>
        <p:txBody>
          <a:bodyPr vert="horz" lIns="91440" tIns="45720" rIns="91440" bIns="45720" rtlCol="0"/>
          <a:lstStyle>
            <a:lvl1pPr algn="l">
              <a:defRPr sz="1200"/>
            </a:lvl1pPr>
          </a:lstStyle>
          <a:p>
            <a:pPr>
              <a:defRPr/>
            </a:pPr>
            <a:endParaRPr lang="en-US"/>
          </a:p>
        </p:txBody>
      </p:sp>
      <p:sp>
        <p:nvSpPr>
          <p:cNvPr id="3" name="Date Placeholder 2"/>
          <p:cNvSpPr>
            <a:spLocks noGrp="1"/>
          </p:cNvSpPr>
          <p:nvPr>
            <p:ph type="dt" sz="quarter" idx="1"/>
          </p:nvPr>
        </p:nvSpPr>
        <p:spPr>
          <a:xfrm>
            <a:off x="3884613" y="0"/>
            <a:ext cx="2971800" cy="465138"/>
          </a:xfrm>
          <a:prstGeom prst="rect">
            <a:avLst/>
          </a:prstGeom>
        </p:spPr>
        <p:txBody>
          <a:bodyPr vert="horz" lIns="91440" tIns="45720" rIns="91440" bIns="45720" rtlCol="0"/>
          <a:lstStyle>
            <a:lvl1pPr algn="r">
              <a:defRPr sz="1200"/>
            </a:lvl1pPr>
          </a:lstStyle>
          <a:p>
            <a:pPr>
              <a:defRPr/>
            </a:pPr>
            <a:fld id="{896109FE-FDD4-4D1E-9AF9-06974E64BA82}" type="datetimeFigureOut">
              <a:rPr lang="en-US"/>
              <a:pPr>
                <a:defRPr/>
              </a:pPr>
              <a:t>8/23/2015</a:t>
            </a:fld>
            <a:endParaRPr lang="en-US"/>
          </a:p>
        </p:txBody>
      </p:sp>
      <p:sp>
        <p:nvSpPr>
          <p:cNvPr id="4" name="Footer Placeholder 3"/>
          <p:cNvSpPr>
            <a:spLocks noGrp="1"/>
          </p:cNvSpPr>
          <p:nvPr>
            <p:ph type="ftr" sz="quarter" idx="2"/>
          </p:nvPr>
        </p:nvSpPr>
        <p:spPr>
          <a:xfrm>
            <a:off x="0" y="8829675"/>
            <a:ext cx="2971800" cy="465138"/>
          </a:xfrm>
          <a:prstGeom prst="rect">
            <a:avLst/>
          </a:prstGeom>
        </p:spPr>
        <p:txBody>
          <a:bodyPr vert="horz" lIns="91440" tIns="45720" rIns="91440" bIns="45720" rtlCol="0" anchor="b"/>
          <a:lstStyle>
            <a:lvl1pPr algn="l">
              <a:defRPr sz="1200"/>
            </a:lvl1pPr>
          </a:lstStyle>
          <a:p>
            <a:pPr>
              <a:defRPr/>
            </a:pPr>
            <a:r>
              <a:rPr lang="vi-VN"/>
              <a:t>Công tác GVCN trường tiểu học</a:t>
            </a:r>
            <a:endParaRPr lang="en-US"/>
          </a:p>
        </p:txBody>
      </p:sp>
      <p:sp>
        <p:nvSpPr>
          <p:cNvPr id="5" name="Slide Number Placeholder 4"/>
          <p:cNvSpPr>
            <a:spLocks noGrp="1"/>
          </p:cNvSpPr>
          <p:nvPr>
            <p:ph type="sldNum" sz="quarter" idx="3"/>
          </p:nvPr>
        </p:nvSpPr>
        <p:spPr>
          <a:xfrm>
            <a:off x="3884613" y="8829675"/>
            <a:ext cx="2971800" cy="465138"/>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C64F340C-A35E-4EA5-BD71-DF43F0AF7A4C}" type="slidenum">
              <a:rPr lang="en-US"/>
              <a:pPr/>
              <a:t>‹#›</a:t>
            </a:fld>
            <a:endParaRPr lang="en-US"/>
          </a:p>
        </p:txBody>
      </p:sp>
    </p:spTree>
    <p:extLst>
      <p:ext uri="{BB962C8B-B14F-4D97-AF65-F5344CB8AC3E}">
        <p14:creationId xmlns:p14="http://schemas.microsoft.com/office/powerpoint/2010/main" val="2826214910"/>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513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884613" y="0"/>
            <a:ext cx="2971800" cy="465138"/>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68AF334F-1BB5-40CA-9C4F-00BD142D07CF}" type="datetimeFigureOut">
              <a:rPr lang="en-US"/>
              <a:pPr>
                <a:defRPr/>
              </a:pPr>
              <a:t>8/23/2015</a:t>
            </a:fld>
            <a:endParaRPr lang="en-US"/>
          </a:p>
        </p:txBody>
      </p:sp>
      <p:sp>
        <p:nvSpPr>
          <p:cNvPr id="4" name="Slide Image Placeholder 3"/>
          <p:cNvSpPr>
            <a:spLocks noGrp="1" noRot="1" noChangeAspect="1"/>
          </p:cNvSpPr>
          <p:nvPr>
            <p:ph type="sldImg" idx="2"/>
          </p:nvPr>
        </p:nvSpPr>
        <p:spPr>
          <a:xfrm>
            <a:off x="1104900" y="696913"/>
            <a:ext cx="4648200" cy="348615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416425"/>
            <a:ext cx="5486400" cy="4183063"/>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829675"/>
            <a:ext cx="2971800" cy="465138"/>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r>
              <a:rPr lang="vi-VN"/>
              <a:t>Công tác GVCN trường tiểu học</a:t>
            </a:r>
            <a:endParaRPr lang="en-US"/>
          </a:p>
        </p:txBody>
      </p:sp>
      <p:sp>
        <p:nvSpPr>
          <p:cNvPr id="7" name="Slide Number Placeholder 6"/>
          <p:cNvSpPr>
            <a:spLocks noGrp="1"/>
          </p:cNvSpPr>
          <p:nvPr>
            <p:ph type="sldNum" sz="quarter" idx="5"/>
          </p:nvPr>
        </p:nvSpPr>
        <p:spPr>
          <a:xfrm>
            <a:off x="3884613" y="8829675"/>
            <a:ext cx="2971800" cy="465138"/>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anose="020F0502020204030204" pitchFamily="34" charset="0"/>
              </a:defRPr>
            </a:lvl1pPr>
          </a:lstStyle>
          <a:p>
            <a:fld id="{FA12842C-7F57-4757-94E8-8E784E618CC6}" type="slidenum">
              <a:rPr lang="en-US"/>
              <a:pPr/>
              <a:t>‹#›</a:t>
            </a:fld>
            <a:endParaRPr lang="en-US"/>
          </a:p>
        </p:txBody>
      </p:sp>
    </p:spTree>
    <p:extLst>
      <p:ext uri="{BB962C8B-B14F-4D97-AF65-F5344CB8AC3E}">
        <p14:creationId xmlns:p14="http://schemas.microsoft.com/office/powerpoint/2010/main" val="75340408"/>
      </p:ext>
    </p:extLst>
  </p:cSld>
  <p:clrMap bg1="lt1" tx1="dk1" bg2="lt2" tx2="dk2" accent1="accent1" accent2="accent2" accent3="accent3" accent4="accent4" accent5="accent5" accent6="accent6" hlink="hlink" folHlink="folHlink"/>
  <p:hf hd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7"/>
          <p:cNvSpPr>
            <a:spLocks noGrp="1" noChangeArrowheads="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452BF077-9615-43C1-84C6-D3FA9F09C196}" type="slidenum">
              <a:rPr lang="vi-VN"/>
              <a:pPr eaLnBrk="1" hangingPunct="1"/>
              <a:t>4</a:t>
            </a:fld>
            <a:endParaRPr lang="vi-VN"/>
          </a:p>
        </p:txBody>
      </p:sp>
      <p:sp>
        <p:nvSpPr>
          <p:cNvPr id="20173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173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14250613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7"/>
          <p:cNvSpPr>
            <a:spLocks noGrp="1" noChangeArrowheads="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E0F4B0A2-A602-4854-8FDB-C8C3A2C5F938}" type="slidenum">
              <a:rPr lang="vi-VN"/>
              <a:pPr eaLnBrk="1" hangingPunct="1"/>
              <a:t>11</a:t>
            </a:fld>
            <a:endParaRPr lang="vi-VN"/>
          </a:p>
        </p:txBody>
      </p:sp>
      <p:sp>
        <p:nvSpPr>
          <p:cNvPr id="20275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275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26006509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7"/>
          <p:cNvSpPr>
            <a:spLocks noGrp="1" noChangeArrowheads="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A745E3DD-A57C-4583-9386-828210E74BE8}" type="slidenum">
              <a:rPr lang="vi-VN"/>
              <a:pPr eaLnBrk="1" hangingPunct="1"/>
              <a:t>12</a:t>
            </a:fld>
            <a:endParaRPr lang="vi-VN"/>
          </a:p>
        </p:txBody>
      </p:sp>
      <p:sp>
        <p:nvSpPr>
          <p:cNvPr id="20377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378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24855222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7"/>
          <p:cNvSpPr>
            <a:spLocks noGrp="1" noChangeArrowheads="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824F1A8B-D181-4EBA-812D-789305F43490}" type="slidenum">
              <a:rPr lang="vi-VN"/>
              <a:pPr eaLnBrk="1" hangingPunct="1"/>
              <a:t>13</a:t>
            </a:fld>
            <a:endParaRPr lang="vi-VN"/>
          </a:p>
        </p:txBody>
      </p:sp>
      <p:sp>
        <p:nvSpPr>
          <p:cNvPr id="20480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0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34706252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7"/>
          <p:cNvSpPr>
            <a:spLocks noGrp="1" noChangeArrowheads="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FC2772B-F89A-430F-812B-05A5CFC788E5}" type="slidenum">
              <a:rPr lang="vi-VN"/>
              <a:pPr eaLnBrk="1" hangingPunct="1"/>
              <a:t>14</a:t>
            </a:fld>
            <a:endParaRPr lang="vi-VN"/>
          </a:p>
        </p:txBody>
      </p:sp>
      <p:sp>
        <p:nvSpPr>
          <p:cNvPr id="20582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582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31392791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7"/>
          <p:cNvSpPr>
            <a:spLocks noGrp="1" noChangeArrowheads="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D4DA216A-4DC5-4D06-8BFA-28766125AEF9}" type="slidenum">
              <a:rPr lang="vi-VN"/>
              <a:pPr eaLnBrk="1" hangingPunct="1"/>
              <a:t>15</a:t>
            </a:fld>
            <a:endParaRPr lang="vi-VN"/>
          </a:p>
        </p:txBody>
      </p:sp>
      <p:sp>
        <p:nvSpPr>
          <p:cNvPr id="20685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685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32011098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7"/>
          <p:cNvSpPr>
            <a:spLocks noGrp="1" noChangeArrowheads="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569E715D-9A99-4342-9B84-9B2DFF01DCA8}" type="slidenum">
              <a:rPr lang="vi-VN"/>
              <a:pPr eaLnBrk="1" hangingPunct="1"/>
              <a:t>16</a:t>
            </a:fld>
            <a:endParaRPr lang="vi-VN"/>
          </a:p>
        </p:txBody>
      </p:sp>
      <p:sp>
        <p:nvSpPr>
          <p:cNvPr id="20787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787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12941009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7"/>
          <p:cNvSpPr>
            <a:spLocks noGrp="1" noChangeArrowheads="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83371BE2-E65D-46F7-A1AC-722FC383B85F}" type="slidenum">
              <a:rPr lang="vi-VN"/>
              <a:pPr eaLnBrk="1" hangingPunct="1"/>
              <a:t>17</a:t>
            </a:fld>
            <a:endParaRPr lang="vi-VN"/>
          </a:p>
        </p:txBody>
      </p:sp>
      <p:sp>
        <p:nvSpPr>
          <p:cNvPr id="20889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890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8061637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7"/>
          <p:cNvSpPr>
            <a:spLocks noGrp="1" noChangeArrowheads="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A48B9CB7-06E6-4677-9E1D-1AEF72D179D4}" type="slidenum">
              <a:rPr lang="vi-VN"/>
              <a:pPr eaLnBrk="1" hangingPunct="1"/>
              <a:t>19</a:t>
            </a:fld>
            <a:endParaRPr lang="vi-VN"/>
          </a:p>
        </p:txBody>
      </p:sp>
      <p:sp>
        <p:nvSpPr>
          <p:cNvPr id="20992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992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39857291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7"/>
          <p:cNvSpPr>
            <a:spLocks noGrp="1" noChangeArrowheads="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ECB4612-7D91-4D45-BBB4-4CA49655CB06}" type="slidenum">
              <a:rPr lang="vi-VN"/>
              <a:pPr eaLnBrk="1" hangingPunct="1"/>
              <a:t>20</a:t>
            </a:fld>
            <a:endParaRPr lang="vi-VN"/>
          </a:p>
        </p:txBody>
      </p:sp>
      <p:sp>
        <p:nvSpPr>
          <p:cNvPr id="21094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094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33863501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7"/>
          <p:cNvSpPr>
            <a:spLocks noGrp="1" noChangeArrowheads="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D27A641A-2662-49EC-BF26-677CD1324B7F}" type="slidenum">
              <a:rPr lang="vi-VN"/>
              <a:pPr eaLnBrk="1" hangingPunct="1"/>
              <a:t>21</a:t>
            </a:fld>
            <a:endParaRPr lang="vi-VN"/>
          </a:p>
        </p:txBody>
      </p:sp>
      <p:sp>
        <p:nvSpPr>
          <p:cNvPr id="21197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197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391585982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7"/>
          <p:cNvSpPr>
            <a:spLocks noGrp="1" noChangeArrowheads="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ABF0EAA8-C5A9-4AAE-AEA9-7BC4EA6DFEDE}" type="slidenum">
              <a:rPr lang="vi-VN"/>
              <a:pPr eaLnBrk="1" hangingPunct="1"/>
              <a:t>22</a:t>
            </a:fld>
            <a:endParaRPr lang="vi-VN"/>
          </a:p>
        </p:txBody>
      </p:sp>
      <p:sp>
        <p:nvSpPr>
          <p:cNvPr id="21299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299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40536351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7"/>
          <p:cNvSpPr>
            <a:spLocks noGrp="1" noChangeArrowheads="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707DC7CE-20CD-422D-B305-BAB9A4148902}" type="slidenum">
              <a:rPr lang="vi-VN"/>
              <a:pPr eaLnBrk="1" hangingPunct="1"/>
              <a:t>23</a:t>
            </a:fld>
            <a:endParaRPr lang="vi-VN"/>
          </a:p>
        </p:txBody>
      </p:sp>
      <p:sp>
        <p:nvSpPr>
          <p:cNvPr id="21401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402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16838272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7"/>
          <p:cNvSpPr>
            <a:spLocks noGrp="1" noChangeArrowheads="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B06D3A71-35EE-4BC6-BF58-24B601D5655E}" type="slidenum">
              <a:rPr lang="vi-VN"/>
              <a:pPr eaLnBrk="1" hangingPunct="1"/>
              <a:t>24</a:t>
            </a:fld>
            <a:endParaRPr lang="vi-VN"/>
          </a:p>
        </p:txBody>
      </p:sp>
      <p:sp>
        <p:nvSpPr>
          <p:cNvPr id="21504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4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27340901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7"/>
          <p:cNvSpPr>
            <a:spLocks noGrp="1" noChangeArrowheads="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AC9CF165-BDCD-4F2F-9B12-F7084A950010}" type="slidenum">
              <a:rPr lang="vi-VN"/>
              <a:pPr eaLnBrk="1" hangingPunct="1"/>
              <a:t>25</a:t>
            </a:fld>
            <a:endParaRPr lang="vi-VN"/>
          </a:p>
        </p:txBody>
      </p:sp>
      <p:sp>
        <p:nvSpPr>
          <p:cNvPr id="21606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606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7658366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7"/>
          <p:cNvSpPr>
            <a:spLocks noGrp="1" noChangeArrowheads="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0B12F68E-EFD8-4CB0-9590-F559E8CACCBC}" type="slidenum">
              <a:rPr lang="vi-VN"/>
              <a:pPr eaLnBrk="1" hangingPunct="1"/>
              <a:t>26</a:t>
            </a:fld>
            <a:endParaRPr lang="vi-VN"/>
          </a:p>
        </p:txBody>
      </p:sp>
      <p:sp>
        <p:nvSpPr>
          <p:cNvPr id="21709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709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18353220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7"/>
          <p:cNvSpPr>
            <a:spLocks noGrp="1" noChangeArrowheads="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65865834-B107-49C7-8608-A094C8F3717F}" type="slidenum">
              <a:rPr lang="vi-VN"/>
              <a:pPr eaLnBrk="1" hangingPunct="1"/>
              <a:t>27</a:t>
            </a:fld>
            <a:endParaRPr lang="vi-VN"/>
          </a:p>
        </p:txBody>
      </p:sp>
      <p:sp>
        <p:nvSpPr>
          <p:cNvPr id="21811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811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6840629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7"/>
          <p:cNvSpPr>
            <a:spLocks noGrp="1" noChangeArrowheads="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67187DF7-E10F-4C1A-BA7A-05A68E2B2577}" type="slidenum">
              <a:rPr lang="vi-VN"/>
              <a:pPr eaLnBrk="1" hangingPunct="1"/>
              <a:t>28</a:t>
            </a:fld>
            <a:endParaRPr lang="vi-VN"/>
          </a:p>
        </p:txBody>
      </p:sp>
      <p:sp>
        <p:nvSpPr>
          <p:cNvPr id="21913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914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5870736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7"/>
          <p:cNvSpPr>
            <a:spLocks noGrp="1" noChangeArrowheads="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12462CEF-54DE-4BB1-932D-F915CA0B22D6}" type="slidenum">
              <a:rPr lang="vi-VN"/>
              <a:pPr eaLnBrk="1" hangingPunct="1"/>
              <a:t>29</a:t>
            </a:fld>
            <a:endParaRPr lang="vi-VN"/>
          </a:p>
        </p:txBody>
      </p:sp>
      <p:sp>
        <p:nvSpPr>
          <p:cNvPr id="22016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016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4342479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7"/>
          <p:cNvSpPr>
            <a:spLocks noGrp="1" noChangeArrowheads="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3F8AAA3C-C02D-408B-8CD6-199F0DD84338}" type="slidenum">
              <a:rPr lang="vi-VN"/>
              <a:pPr eaLnBrk="1" hangingPunct="1"/>
              <a:t>30</a:t>
            </a:fld>
            <a:endParaRPr lang="vi-VN"/>
          </a:p>
        </p:txBody>
      </p:sp>
      <p:sp>
        <p:nvSpPr>
          <p:cNvPr id="22118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118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397351833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7"/>
          <p:cNvSpPr>
            <a:spLocks noGrp="1" noChangeArrowheads="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A67029B6-F324-4FF5-87C3-35E6A756BB73}" type="slidenum">
              <a:rPr lang="vi-VN"/>
              <a:pPr eaLnBrk="1" hangingPunct="1"/>
              <a:t>31</a:t>
            </a:fld>
            <a:endParaRPr lang="vi-VN"/>
          </a:p>
        </p:txBody>
      </p:sp>
      <p:sp>
        <p:nvSpPr>
          <p:cNvPr id="22221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221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34376096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7"/>
          <p:cNvSpPr>
            <a:spLocks noGrp="1" noChangeArrowheads="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75C6527E-311B-45EA-8B48-83F1717FE2A4}" type="slidenum">
              <a:rPr lang="vi-VN"/>
              <a:pPr eaLnBrk="1" hangingPunct="1"/>
              <a:t>32</a:t>
            </a:fld>
            <a:endParaRPr lang="vi-VN"/>
          </a:p>
        </p:txBody>
      </p:sp>
      <p:sp>
        <p:nvSpPr>
          <p:cNvPr id="22323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323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Tree>
    <p:extLst>
      <p:ext uri="{BB962C8B-B14F-4D97-AF65-F5344CB8AC3E}">
        <p14:creationId xmlns:p14="http://schemas.microsoft.com/office/powerpoint/2010/main" val="18135386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2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27EF163-D212-4988-A276-2F460CCE8DE8}" type="slidenum">
              <a:rPr lang="en-US">
                <a:latin typeface="Calibri" panose="020F0502020204030204" pitchFamily="34" charset="0"/>
              </a:rPr>
              <a:pPr eaLnBrk="1" hangingPunct="1"/>
              <a:t>40</a:t>
            </a:fld>
            <a:endParaRPr lang="en-US">
              <a:latin typeface="Calibri" panose="020F0502020204030204" pitchFamily="34" charset="0"/>
            </a:endParaRPr>
          </a:p>
        </p:txBody>
      </p:sp>
      <p:sp>
        <p:nvSpPr>
          <p:cNvPr id="2" name="Footer Placeholder 1"/>
          <p:cNvSpPr>
            <a:spLocks noGrp="1"/>
          </p:cNvSpPr>
          <p:nvPr>
            <p:ph type="ftr" sz="quarter" idx="4"/>
          </p:nvPr>
        </p:nvSpPr>
        <p:spPr/>
        <p:txBody>
          <a:bodyPr/>
          <a:lstStyle/>
          <a:p>
            <a:pPr>
              <a:defRPr/>
            </a:pPr>
            <a:r>
              <a:rPr lang="vi-VN"/>
              <a:t>Công tác GVCN trường tiểu học</a:t>
            </a:r>
            <a:endParaRPr lang="en-US"/>
          </a:p>
        </p:txBody>
      </p:sp>
    </p:spTree>
    <p:extLst>
      <p:ext uri="{BB962C8B-B14F-4D97-AF65-F5344CB8AC3E}">
        <p14:creationId xmlns:p14="http://schemas.microsoft.com/office/powerpoint/2010/main" val="34433122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3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63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Footer Placeholder 3"/>
          <p:cNvSpPr>
            <a:spLocks noGrp="1"/>
          </p:cNvSpPr>
          <p:nvPr>
            <p:ph type="ftr" sz="quarter" idx="4"/>
          </p:nvPr>
        </p:nvSpPr>
        <p:spPr/>
        <p:txBody>
          <a:bodyPr/>
          <a:lstStyle/>
          <a:p>
            <a:pPr>
              <a:defRPr/>
            </a:pPr>
            <a:r>
              <a:rPr lang="vi-VN" smtClean="0"/>
              <a:t>Công tác GVCN trường tiểu học</a:t>
            </a:r>
            <a:endParaRPr lang="en-US"/>
          </a:p>
        </p:txBody>
      </p:sp>
      <p:sp>
        <p:nvSpPr>
          <p:cNvPr id="5" name="Slide Number Placeholder 4"/>
          <p:cNvSpPr>
            <a:spLocks noGrp="1"/>
          </p:cNvSpPr>
          <p:nvPr>
            <p:ph type="sldNum" sz="quarter" idx="5"/>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4280DA11-3150-4E97-8303-2FDD1BADFF3E}" type="slidenum">
              <a:rPr lang="en-US">
                <a:latin typeface="Calibri" panose="020F0502020204030204" pitchFamily="34" charset="0"/>
              </a:rPr>
              <a:pPr eaLnBrk="1" hangingPunct="1"/>
              <a:t>44</a:t>
            </a:fld>
            <a:endParaRPr lang="en-US">
              <a:latin typeface="Calibri" panose="020F0502020204030204" pitchFamily="34" charset="0"/>
            </a:endParaRPr>
          </a:p>
        </p:txBody>
      </p:sp>
    </p:spTree>
    <p:extLst>
      <p:ext uri="{BB962C8B-B14F-4D97-AF65-F5344CB8AC3E}">
        <p14:creationId xmlns:p14="http://schemas.microsoft.com/office/powerpoint/2010/main" val="211503394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73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37892" name="Slide Number Placeholder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D345321E-19E7-4D79-B475-37152A882DCD}" type="slidenum">
              <a:rPr lang="en-US">
                <a:latin typeface="Calibri" panose="020F0502020204030204" pitchFamily="34" charset="0"/>
              </a:rPr>
              <a:pPr eaLnBrk="1" hangingPunct="1"/>
              <a:t>49</a:t>
            </a:fld>
            <a:endParaRPr lang="en-US">
              <a:latin typeface="Calibri" panose="020F0502020204030204" pitchFamily="34" charset="0"/>
            </a:endParaRPr>
          </a:p>
        </p:txBody>
      </p:sp>
      <p:sp>
        <p:nvSpPr>
          <p:cNvPr id="2" name="Footer Placeholder 1"/>
          <p:cNvSpPr>
            <a:spLocks noGrp="1"/>
          </p:cNvSpPr>
          <p:nvPr>
            <p:ph type="ftr" sz="quarter" idx="4"/>
          </p:nvPr>
        </p:nvSpPr>
        <p:spPr/>
        <p:txBody>
          <a:bodyPr/>
          <a:lstStyle/>
          <a:p>
            <a:pPr>
              <a:defRPr/>
            </a:pPr>
            <a:r>
              <a:rPr lang="vi-VN"/>
              <a:t>Công tác GVCN trường tiểu học</a:t>
            </a:r>
            <a:endParaRPr lang="en-US"/>
          </a:p>
        </p:txBody>
      </p:sp>
    </p:spTree>
    <p:extLst>
      <p:ext uri="{BB962C8B-B14F-4D97-AF65-F5344CB8AC3E}">
        <p14:creationId xmlns:p14="http://schemas.microsoft.com/office/powerpoint/2010/main" val="66809920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3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83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Footer Placeholder 3"/>
          <p:cNvSpPr>
            <a:spLocks noGrp="1"/>
          </p:cNvSpPr>
          <p:nvPr>
            <p:ph type="ftr" sz="quarter" idx="4"/>
          </p:nvPr>
        </p:nvSpPr>
        <p:spPr/>
        <p:txBody>
          <a:bodyPr/>
          <a:lstStyle/>
          <a:p>
            <a:pPr>
              <a:defRPr/>
            </a:pPr>
            <a:r>
              <a:rPr lang="vi-VN" smtClean="0"/>
              <a:t>Công tác GVCN trường tiểu học</a:t>
            </a:r>
            <a:endParaRPr lang="en-US"/>
          </a:p>
        </p:txBody>
      </p:sp>
      <p:sp>
        <p:nvSpPr>
          <p:cNvPr id="5" name="Slide Number Placeholder 4"/>
          <p:cNvSpPr>
            <a:spLocks noGrp="1"/>
          </p:cNvSpPr>
          <p:nvPr>
            <p:ph type="sldNum" sz="quarter" idx="5"/>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F4C31E71-BB08-4C79-8FE8-C14BA61C5C8F}" type="slidenum">
              <a:rPr lang="en-US">
                <a:latin typeface="Calibri" panose="020F0502020204030204" pitchFamily="34" charset="0"/>
              </a:rPr>
              <a:pPr eaLnBrk="1" hangingPunct="1"/>
              <a:t>51</a:t>
            </a:fld>
            <a:endParaRPr lang="en-US">
              <a:latin typeface="Calibri" panose="020F0502020204030204" pitchFamily="34" charset="0"/>
            </a:endParaRPr>
          </a:p>
        </p:txBody>
      </p:sp>
    </p:spTree>
    <p:extLst>
      <p:ext uri="{BB962C8B-B14F-4D97-AF65-F5344CB8AC3E}">
        <p14:creationId xmlns:p14="http://schemas.microsoft.com/office/powerpoint/2010/main" val="123244007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2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42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Footer Placeholder 3"/>
          <p:cNvSpPr>
            <a:spLocks noGrp="1"/>
          </p:cNvSpPr>
          <p:nvPr>
            <p:ph type="ftr" sz="quarter" idx="4"/>
          </p:nvPr>
        </p:nvSpPr>
        <p:spPr/>
        <p:txBody>
          <a:bodyPr/>
          <a:lstStyle/>
          <a:p>
            <a:pPr>
              <a:defRPr/>
            </a:pPr>
            <a:r>
              <a:rPr lang="vi-VN" smtClean="0"/>
              <a:t>Công tác GVCN trường tiểu học</a:t>
            </a:r>
            <a:endParaRPr lang="en-US"/>
          </a:p>
        </p:txBody>
      </p:sp>
      <p:sp>
        <p:nvSpPr>
          <p:cNvPr id="5" name="Slide Number Placeholder 4"/>
          <p:cNvSpPr>
            <a:spLocks noGrp="1"/>
          </p:cNvSpPr>
          <p:nvPr>
            <p:ph type="sldNum" sz="quarter" idx="5"/>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BD36A706-D864-477C-B61E-C8D6743DE4B8}" type="slidenum">
              <a:rPr lang="en-US">
                <a:latin typeface="Calibri" panose="020F0502020204030204" pitchFamily="34" charset="0"/>
              </a:rPr>
              <a:pPr eaLnBrk="1" hangingPunct="1"/>
              <a:t>57</a:t>
            </a:fld>
            <a:endParaRPr lang="en-US">
              <a:latin typeface="Calibri" panose="020F0502020204030204" pitchFamily="34" charset="0"/>
            </a:endParaRPr>
          </a:p>
        </p:txBody>
      </p:sp>
    </p:spTree>
    <p:extLst>
      <p:ext uri="{BB962C8B-B14F-4D97-AF65-F5344CB8AC3E}">
        <p14:creationId xmlns:p14="http://schemas.microsoft.com/office/powerpoint/2010/main" val="67975963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pPr>
              <a:defRPr/>
            </a:pPr>
            <a:r>
              <a:rPr lang="vi-VN" smtClean="0"/>
              <a:t>Công tác GVCN trường tiểu học</a:t>
            </a:r>
            <a:endParaRPr lang="en-US"/>
          </a:p>
        </p:txBody>
      </p:sp>
      <p:sp>
        <p:nvSpPr>
          <p:cNvPr id="5" name="Slide Number Placeholder 4"/>
          <p:cNvSpPr>
            <a:spLocks noGrp="1"/>
          </p:cNvSpPr>
          <p:nvPr>
            <p:ph type="sldNum" sz="quarter" idx="11"/>
          </p:nvPr>
        </p:nvSpPr>
        <p:spPr/>
        <p:txBody>
          <a:bodyPr/>
          <a:lstStyle/>
          <a:p>
            <a:fld id="{FA12842C-7F57-4757-94E8-8E784E618CC6}" type="slidenum">
              <a:rPr lang="en-US" smtClean="0"/>
              <a:pPr/>
              <a:t>61</a:t>
            </a:fld>
            <a:endParaRPr lang="en-US"/>
          </a:p>
        </p:txBody>
      </p:sp>
    </p:spTree>
    <p:extLst>
      <p:ext uri="{BB962C8B-B14F-4D97-AF65-F5344CB8AC3E}">
        <p14:creationId xmlns:p14="http://schemas.microsoft.com/office/powerpoint/2010/main" val="21068976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ctangle 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ctangle 5"/>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ctangle 6"/>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Straight Connector 9"/>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1" name="Straight Connector 10"/>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2" name="Straight Connector 11"/>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3" name="Straight Connector 12"/>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4" name="Straight Connector 13"/>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5" name="Straight Connector 14"/>
          <p:cNvSpPr>
            <a:spLocks noChangeShapeType="1"/>
          </p:cNvSpPr>
          <p:nvPr/>
        </p:nvSpPr>
        <p:spPr bwMode="auto">
          <a:xfrm>
            <a:off x="9113838"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6" name="Rectangle 15"/>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7" name="Oval 16"/>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8" name="Oval 17"/>
          <p:cNvSpPr/>
          <p:nvPr/>
        </p:nvSpPr>
        <p:spPr bwMode="auto">
          <a:xfrm>
            <a:off x="1309688" y="4867275"/>
            <a:ext cx="641350"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9" name="Oval 18"/>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0" name="Oval 19"/>
          <p:cNvSpPr/>
          <p:nvPr/>
        </p:nvSpPr>
        <p:spPr bwMode="auto">
          <a:xfrm>
            <a:off x="1663700" y="5788025"/>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1" name="Oval 20"/>
          <p:cNvSpPr/>
          <p:nvPr/>
        </p:nvSpPr>
        <p:spPr>
          <a:xfrm>
            <a:off x="1905000" y="4495800"/>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8" name="Title 7"/>
          <p:cNvSpPr>
            <a:spLocks noGrp="1"/>
          </p:cNvSpPr>
          <p:nvPr>
            <p:ph type="ctrTitle"/>
          </p:nvPr>
        </p:nvSpPr>
        <p:spPr>
          <a:xfrm>
            <a:off x="2286000" y="3124200"/>
            <a:ext cx="6172200" cy="1894362"/>
          </a:xfrm>
        </p:spPr>
        <p:txBody>
          <a:bodyPr/>
          <a:lstStyle>
            <a:lvl1pPr>
              <a:defRPr b="1"/>
            </a:lvl1pPr>
          </a:lstStyle>
          <a:p>
            <a:r>
              <a:rPr lang="en-US" smtClean="0"/>
              <a:t>Click to edit Master title style</a:t>
            </a:r>
            <a:endParaRPr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22" name="Date Placeholder 27"/>
          <p:cNvSpPr>
            <a:spLocks noGrp="1"/>
          </p:cNvSpPr>
          <p:nvPr>
            <p:ph type="dt" sz="half" idx="10"/>
          </p:nvPr>
        </p:nvSpPr>
        <p:spPr bwMode="auto">
          <a:xfrm rot="5400000">
            <a:off x="7764463" y="1174750"/>
            <a:ext cx="2286000" cy="381000"/>
          </a:xfrm>
        </p:spPr>
        <p:txBody>
          <a:bodyPr/>
          <a:lstStyle>
            <a:lvl1pPr>
              <a:defRPr/>
            </a:lvl1pPr>
          </a:lstStyle>
          <a:p>
            <a:pPr>
              <a:defRPr/>
            </a:pPr>
            <a:fld id="{B935C525-6478-421C-AB15-DC105815EA72}" type="datetime1">
              <a:rPr lang="en-US"/>
              <a:pPr>
                <a:defRPr/>
              </a:pPr>
              <a:t>8/23/2015</a:t>
            </a:fld>
            <a:endParaRPr lang="en-US"/>
          </a:p>
        </p:txBody>
      </p:sp>
      <p:sp>
        <p:nvSpPr>
          <p:cNvPr id="23" name="Footer Placeholder 16"/>
          <p:cNvSpPr>
            <a:spLocks noGrp="1"/>
          </p:cNvSpPr>
          <p:nvPr>
            <p:ph type="ftr" sz="quarter" idx="11"/>
          </p:nvPr>
        </p:nvSpPr>
        <p:spPr bwMode="auto">
          <a:xfrm rot="5400000">
            <a:off x="7077076" y="4181475"/>
            <a:ext cx="3657600" cy="384175"/>
          </a:xfrm>
        </p:spPr>
        <p:txBody>
          <a:bodyPr/>
          <a:lstStyle>
            <a:lvl1pPr>
              <a:defRPr/>
            </a:lvl1pPr>
          </a:lstStyle>
          <a:p>
            <a:pPr>
              <a:defRPr/>
            </a:pPr>
            <a:endParaRPr lang="en-US"/>
          </a:p>
        </p:txBody>
      </p:sp>
      <p:sp>
        <p:nvSpPr>
          <p:cNvPr id="24" name="Slide Number Placeholder 28"/>
          <p:cNvSpPr>
            <a:spLocks noGrp="1"/>
          </p:cNvSpPr>
          <p:nvPr>
            <p:ph type="sldNum" sz="quarter" idx="12"/>
          </p:nvPr>
        </p:nvSpPr>
        <p:spPr bwMode="auto">
          <a:xfrm>
            <a:off x="1325563" y="4929188"/>
            <a:ext cx="609600" cy="517525"/>
          </a:xfrm>
        </p:spPr>
        <p:txBody>
          <a:bodyPr/>
          <a:lstStyle>
            <a:lvl1pPr>
              <a:defRPr/>
            </a:lvl1pPr>
          </a:lstStyle>
          <a:p>
            <a:fld id="{03BA7C5F-60D2-486C-8146-36CA64BDFF7E}" type="slidenum">
              <a:rPr lang="en-US"/>
              <a:pPr/>
              <a:t>‹#›</a:t>
            </a:fld>
            <a:endParaRPr lang="en-US"/>
          </a:p>
        </p:txBody>
      </p:sp>
    </p:spTree>
    <p:extLst>
      <p:ext uri="{BB962C8B-B14F-4D97-AF65-F5344CB8AC3E}">
        <p14:creationId xmlns:p14="http://schemas.microsoft.com/office/powerpoint/2010/main" val="23437808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8" name="Content Placeholder 7"/>
          <p:cNvSpPr>
            <a:spLocks noGrp="1"/>
          </p:cNvSpPr>
          <p:nvPr>
            <p:ph sz="quarter" idx="1"/>
          </p:nvPr>
        </p:nvSpPr>
        <p:spPr>
          <a:xfrm>
            <a:off x="457200" y="1600200"/>
            <a:ext cx="7467600" cy="487375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6"/>
          <p:cNvSpPr>
            <a:spLocks noGrp="1"/>
          </p:cNvSpPr>
          <p:nvPr>
            <p:ph type="dt" sz="half" idx="10"/>
          </p:nvPr>
        </p:nvSpPr>
        <p:spPr/>
        <p:txBody>
          <a:bodyPr rtlCol="0"/>
          <a:lstStyle>
            <a:lvl1pPr>
              <a:defRPr/>
            </a:lvl1pPr>
          </a:lstStyle>
          <a:p>
            <a:pPr>
              <a:defRPr/>
            </a:pPr>
            <a:fld id="{61A3EA04-7910-4257-A14C-6B0AACD41FC3}" type="datetime1">
              <a:rPr lang="en-US"/>
              <a:pPr>
                <a:defRPr/>
              </a:pPr>
              <a:t>8/23/2015</a:t>
            </a:fld>
            <a:endParaRPr lang="en-US"/>
          </a:p>
        </p:txBody>
      </p:sp>
      <p:sp>
        <p:nvSpPr>
          <p:cNvPr id="5" name="Slide Number Placeholder 8"/>
          <p:cNvSpPr>
            <a:spLocks noGrp="1"/>
          </p:cNvSpPr>
          <p:nvPr>
            <p:ph type="sldNum" sz="quarter" idx="11"/>
          </p:nvPr>
        </p:nvSpPr>
        <p:spPr/>
        <p:txBody>
          <a:bodyPr/>
          <a:lstStyle>
            <a:lvl1pPr>
              <a:defRPr/>
            </a:lvl1pPr>
          </a:lstStyle>
          <a:p>
            <a:fld id="{0D8E6B93-C7A6-44D9-A4E6-637781DF5380}" type="slidenum">
              <a:rPr lang="en-US"/>
              <a:pPr/>
              <a:t>‹#›</a:t>
            </a:fld>
            <a:endParaRPr lang="en-US"/>
          </a:p>
        </p:txBody>
      </p:sp>
      <p:sp>
        <p:nvSpPr>
          <p:cNvPr id="6" name="Footer Placeholder 9"/>
          <p:cNvSpPr>
            <a:spLocks noGrp="1"/>
          </p:cNvSpPr>
          <p:nvPr>
            <p:ph type="ftr" sz="quarter" idx="12"/>
          </p:nvPr>
        </p:nvSpPr>
        <p:spPr/>
        <p:txBody>
          <a:bodyPr rtlCol="0"/>
          <a:lstStyle>
            <a:lvl1pPr>
              <a:defRPr/>
            </a:lvl1pPr>
          </a:lstStyle>
          <a:p>
            <a:pPr>
              <a:defRPr/>
            </a:pPr>
            <a:endParaRPr lang="en-US"/>
          </a:p>
        </p:txBody>
      </p:sp>
    </p:spTree>
    <p:extLst>
      <p:ext uri="{BB962C8B-B14F-4D97-AF65-F5344CB8AC3E}">
        <p14:creationId xmlns:p14="http://schemas.microsoft.com/office/powerpoint/2010/main" val="15399679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ctangle 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ctangle 5"/>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ctangle 6"/>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Straight Connector 7"/>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9" name="Straight Connector 8"/>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 name="Straight Connector 9"/>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1" name="Straight Connector 10"/>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2" name="Straight Connector 11"/>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3" name="Rectangle 12"/>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4" name="Oval 13"/>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5" name="Oval 14"/>
          <p:cNvSpPr/>
          <p:nvPr/>
        </p:nvSpPr>
        <p:spPr bwMode="auto">
          <a:xfrm>
            <a:off x="1323975" y="4867275"/>
            <a:ext cx="642938"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6" name="Oval 15"/>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7" name="Oval 16"/>
          <p:cNvSpPr/>
          <p:nvPr/>
        </p:nvSpPr>
        <p:spPr bwMode="auto">
          <a:xfrm>
            <a:off x="1663700" y="5791200"/>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8" name="Oval 17"/>
          <p:cNvSpPr/>
          <p:nvPr/>
        </p:nvSpPr>
        <p:spPr bwMode="auto">
          <a:xfrm>
            <a:off x="1879600" y="4479925"/>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9" name="Straight Connector 18"/>
          <p:cNvSpPr>
            <a:spLocks noChangeShapeType="1"/>
          </p:cNvSpPr>
          <p:nvPr/>
        </p:nvSpPr>
        <p:spPr bwMode="auto">
          <a:xfrm>
            <a:off x="9097963"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lang="en-US" smtClean="0"/>
              <a:t>Click to edit Master title style</a:t>
            </a:r>
            <a:endParaRPr lang="en-US"/>
          </a:p>
        </p:txBody>
      </p:sp>
      <p:sp>
        <p:nvSpPr>
          <p:cNvPr id="3" name="Text Placeholder 2"/>
          <p:cNvSpPr>
            <a:spLocks noGrp="1"/>
          </p:cNvSpPr>
          <p:nvPr>
            <p:ph type="body" idx="1"/>
          </p:nvPr>
        </p:nvSpPr>
        <p:spPr>
          <a:xfrm>
            <a:off x="2286000" y="5010150"/>
            <a:ext cx="6172200" cy="1371600"/>
          </a:xfrm>
        </p:spPr>
        <p:txBody>
          <a:bodyPr/>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20" name="Date Placeholder 3"/>
          <p:cNvSpPr>
            <a:spLocks noGrp="1"/>
          </p:cNvSpPr>
          <p:nvPr>
            <p:ph type="dt" sz="half" idx="10"/>
          </p:nvPr>
        </p:nvSpPr>
        <p:spPr bwMode="auto">
          <a:xfrm rot="5400000">
            <a:off x="7762875" y="1169988"/>
            <a:ext cx="2286000" cy="381000"/>
          </a:xfrm>
        </p:spPr>
        <p:txBody>
          <a:bodyPr/>
          <a:lstStyle>
            <a:lvl1pPr>
              <a:defRPr/>
            </a:lvl1pPr>
          </a:lstStyle>
          <a:p>
            <a:pPr>
              <a:defRPr/>
            </a:pPr>
            <a:fld id="{86624FF0-94BE-4EBD-A5C8-6D3B6947E304}" type="datetime1">
              <a:rPr lang="en-US"/>
              <a:pPr>
                <a:defRPr/>
              </a:pPr>
              <a:t>8/23/2015</a:t>
            </a:fld>
            <a:endParaRPr lang="en-US"/>
          </a:p>
        </p:txBody>
      </p:sp>
      <p:sp>
        <p:nvSpPr>
          <p:cNvPr id="21" name="Footer Placeholder 4"/>
          <p:cNvSpPr>
            <a:spLocks noGrp="1"/>
          </p:cNvSpPr>
          <p:nvPr>
            <p:ph type="ftr" sz="quarter" idx="11"/>
          </p:nvPr>
        </p:nvSpPr>
        <p:spPr bwMode="auto">
          <a:xfrm rot="5400000">
            <a:off x="7077076" y="4178300"/>
            <a:ext cx="3657600" cy="384175"/>
          </a:xfrm>
        </p:spPr>
        <p:txBody>
          <a:bodyPr/>
          <a:lstStyle>
            <a:lvl1pPr>
              <a:defRPr/>
            </a:lvl1pPr>
          </a:lstStyle>
          <a:p>
            <a:pPr>
              <a:defRPr/>
            </a:pPr>
            <a:endParaRPr lang="en-US"/>
          </a:p>
        </p:txBody>
      </p:sp>
      <p:sp>
        <p:nvSpPr>
          <p:cNvPr id="22" name="Slide Number Placeholder 5"/>
          <p:cNvSpPr>
            <a:spLocks noGrp="1"/>
          </p:cNvSpPr>
          <p:nvPr>
            <p:ph type="sldNum" sz="quarter" idx="12"/>
          </p:nvPr>
        </p:nvSpPr>
        <p:spPr bwMode="auto">
          <a:xfrm>
            <a:off x="1339850" y="4929188"/>
            <a:ext cx="609600" cy="517525"/>
          </a:xfrm>
        </p:spPr>
        <p:txBody>
          <a:bodyPr/>
          <a:lstStyle>
            <a:lvl1pPr>
              <a:defRPr/>
            </a:lvl1pPr>
          </a:lstStyle>
          <a:p>
            <a:fld id="{AD6D2C42-148F-494E-975D-DC4F0515151E}" type="slidenum">
              <a:rPr lang="en-US"/>
              <a:pPr/>
              <a:t>‹#›</a:t>
            </a:fld>
            <a:endParaRPr lang="en-US"/>
          </a:p>
        </p:txBody>
      </p:sp>
    </p:spTree>
    <p:extLst>
      <p:ext uri="{BB962C8B-B14F-4D97-AF65-F5344CB8AC3E}">
        <p14:creationId xmlns:p14="http://schemas.microsoft.com/office/powerpoint/2010/main" val="20660749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
          </p:nvPr>
        </p:nvSpPr>
        <p:spPr>
          <a:xfrm>
            <a:off x="457200" y="1600200"/>
            <a:ext cx="36576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2"/>
          </p:nvPr>
        </p:nvSpPr>
        <p:spPr>
          <a:xfrm>
            <a:off x="4270248" y="1600200"/>
            <a:ext cx="36576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fld id="{96AC0B00-FD58-4CC5-B89B-3B42EF699CD6}" type="datetime1">
              <a:rPr lang="en-US"/>
              <a:pPr>
                <a:defRPr/>
              </a:pPr>
              <a:t>8/23/2015</a:t>
            </a:fld>
            <a:endParaRPr lang="en-US"/>
          </a:p>
        </p:txBody>
      </p:sp>
      <p:sp>
        <p:nvSpPr>
          <p:cNvPr id="6" name="Footer Placeholder 2"/>
          <p:cNvSpPr>
            <a:spLocks noGrp="1"/>
          </p:cNvSpPr>
          <p:nvPr>
            <p:ph type="ftr" sz="quarter" idx="11"/>
          </p:nvPr>
        </p:nvSpPr>
        <p:spPr/>
        <p:txBody>
          <a:bodyPr/>
          <a:lstStyle>
            <a:lvl1pPr>
              <a:defRPr/>
            </a:lvl1pPr>
          </a:lstStyle>
          <a:p>
            <a:pPr>
              <a:defRPr/>
            </a:pPr>
            <a:endParaRPr lang="en-US"/>
          </a:p>
        </p:txBody>
      </p:sp>
      <p:sp>
        <p:nvSpPr>
          <p:cNvPr id="7" name="Slide Number Placeholder 22"/>
          <p:cNvSpPr>
            <a:spLocks noGrp="1"/>
          </p:cNvSpPr>
          <p:nvPr>
            <p:ph type="sldNum" sz="quarter" idx="12"/>
          </p:nvPr>
        </p:nvSpPr>
        <p:spPr/>
        <p:txBody>
          <a:bodyPr/>
          <a:lstStyle>
            <a:lvl1pPr>
              <a:defRPr/>
            </a:lvl1pPr>
          </a:lstStyle>
          <a:p>
            <a:fld id="{20A77378-0F22-483B-8FC6-05F16E4A8713}" type="slidenum">
              <a:rPr lang="en-US"/>
              <a:pPr/>
              <a:t>‹#›</a:t>
            </a:fld>
            <a:endParaRPr lang="en-US"/>
          </a:p>
        </p:txBody>
      </p:sp>
    </p:spTree>
    <p:extLst>
      <p:ext uri="{BB962C8B-B14F-4D97-AF65-F5344CB8AC3E}">
        <p14:creationId xmlns:p14="http://schemas.microsoft.com/office/powerpoint/2010/main" val="39952450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lstStyle>
            <a:lvl1pPr>
              <a:defRPr/>
            </a:lvl1pPr>
          </a:lstStyle>
          <a:p>
            <a:r>
              <a:rPr lang="en-US" smtClean="0"/>
              <a:t>Click to edit Master title style</a:t>
            </a:r>
            <a:endParaRPr lang="en-US"/>
          </a:p>
        </p:txBody>
      </p:sp>
      <p:sp>
        <p:nvSpPr>
          <p:cNvPr id="11" name="Content Placeholder 10"/>
          <p:cNvSpPr>
            <a:spLocks noGrp="1"/>
          </p:cNvSpPr>
          <p:nvPr>
            <p:ph sz="quarter" idx="2"/>
          </p:nvPr>
        </p:nvSpPr>
        <p:spPr>
          <a:xfrm>
            <a:off x="457200" y="2362200"/>
            <a:ext cx="36576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quarter" idx="4"/>
          </p:nvPr>
        </p:nvSpPr>
        <p:spPr>
          <a:xfrm>
            <a:off x="4371975" y="2362200"/>
            <a:ext cx="36576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en-US" smtClean="0"/>
              <a:t>Click to edit Master text styles</a:t>
            </a:r>
          </a:p>
        </p:txBody>
      </p:sp>
      <p:sp>
        <p:nvSpPr>
          <p:cNvPr id="7" name="Date Placeholder 13"/>
          <p:cNvSpPr>
            <a:spLocks noGrp="1"/>
          </p:cNvSpPr>
          <p:nvPr>
            <p:ph type="dt" sz="half" idx="10"/>
          </p:nvPr>
        </p:nvSpPr>
        <p:spPr/>
        <p:txBody>
          <a:bodyPr/>
          <a:lstStyle>
            <a:lvl1pPr>
              <a:defRPr/>
            </a:lvl1pPr>
          </a:lstStyle>
          <a:p>
            <a:pPr>
              <a:defRPr/>
            </a:pPr>
            <a:fld id="{283DFD5B-B9AE-4026-89A4-408AD730C495}" type="datetime1">
              <a:rPr lang="en-US"/>
              <a:pPr>
                <a:defRPr/>
              </a:pPr>
              <a:t>8/23/2015</a:t>
            </a:fld>
            <a:endParaRPr lang="en-US"/>
          </a:p>
        </p:txBody>
      </p:sp>
      <p:sp>
        <p:nvSpPr>
          <p:cNvPr id="8" name="Footer Placeholder 2"/>
          <p:cNvSpPr>
            <a:spLocks noGrp="1"/>
          </p:cNvSpPr>
          <p:nvPr>
            <p:ph type="ftr" sz="quarter" idx="11"/>
          </p:nvPr>
        </p:nvSpPr>
        <p:spPr/>
        <p:txBody>
          <a:bodyPr/>
          <a:lstStyle>
            <a:lvl1pPr>
              <a:defRPr/>
            </a:lvl1pPr>
          </a:lstStyle>
          <a:p>
            <a:pPr>
              <a:defRPr/>
            </a:pPr>
            <a:endParaRPr lang="en-US"/>
          </a:p>
        </p:txBody>
      </p:sp>
      <p:sp>
        <p:nvSpPr>
          <p:cNvPr id="9" name="Slide Number Placeholder 22"/>
          <p:cNvSpPr>
            <a:spLocks noGrp="1"/>
          </p:cNvSpPr>
          <p:nvPr>
            <p:ph type="sldNum" sz="quarter" idx="12"/>
          </p:nvPr>
        </p:nvSpPr>
        <p:spPr/>
        <p:txBody>
          <a:bodyPr/>
          <a:lstStyle>
            <a:lvl1pPr>
              <a:defRPr/>
            </a:lvl1pPr>
          </a:lstStyle>
          <a:p>
            <a:fld id="{43AF7B4C-D1AB-46A0-94EF-5A41F02DF469}" type="slidenum">
              <a:rPr lang="en-US"/>
              <a:pPr/>
              <a:t>‹#›</a:t>
            </a:fld>
            <a:endParaRPr lang="en-US"/>
          </a:p>
        </p:txBody>
      </p:sp>
    </p:spTree>
    <p:extLst>
      <p:ext uri="{BB962C8B-B14F-4D97-AF65-F5344CB8AC3E}">
        <p14:creationId xmlns:p14="http://schemas.microsoft.com/office/powerpoint/2010/main" val="10230319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5"/>
          <p:cNvSpPr>
            <a:spLocks noGrp="1"/>
          </p:cNvSpPr>
          <p:nvPr>
            <p:ph type="dt" sz="half" idx="10"/>
          </p:nvPr>
        </p:nvSpPr>
        <p:spPr/>
        <p:txBody>
          <a:bodyPr rtlCol="0"/>
          <a:lstStyle>
            <a:lvl1pPr>
              <a:defRPr/>
            </a:lvl1pPr>
          </a:lstStyle>
          <a:p>
            <a:pPr>
              <a:defRPr/>
            </a:pPr>
            <a:fld id="{706BF297-A69D-4633-B06D-2375F9E6E5E6}" type="datetime1">
              <a:rPr lang="en-US"/>
              <a:pPr>
                <a:defRPr/>
              </a:pPr>
              <a:t>8/23/2015</a:t>
            </a:fld>
            <a:endParaRPr lang="en-US"/>
          </a:p>
        </p:txBody>
      </p:sp>
      <p:sp>
        <p:nvSpPr>
          <p:cNvPr id="4" name="Slide Number Placeholder 6"/>
          <p:cNvSpPr>
            <a:spLocks noGrp="1"/>
          </p:cNvSpPr>
          <p:nvPr>
            <p:ph type="sldNum" sz="quarter" idx="11"/>
          </p:nvPr>
        </p:nvSpPr>
        <p:spPr/>
        <p:txBody>
          <a:bodyPr/>
          <a:lstStyle>
            <a:lvl1pPr>
              <a:defRPr/>
            </a:lvl1pPr>
          </a:lstStyle>
          <a:p>
            <a:fld id="{32BAF17C-5888-493A-906C-1BA81010C3F5}" type="slidenum">
              <a:rPr lang="en-US"/>
              <a:pPr/>
              <a:t>‹#›</a:t>
            </a:fld>
            <a:endParaRPr lang="en-US"/>
          </a:p>
        </p:txBody>
      </p:sp>
      <p:sp>
        <p:nvSpPr>
          <p:cNvPr id="5" name="Footer Placeholder 7"/>
          <p:cNvSpPr>
            <a:spLocks noGrp="1"/>
          </p:cNvSpPr>
          <p:nvPr>
            <p:ph type="ftr" sz="quarter" idx="12"/>
          </p:nvPr>
        </p:nvSpPr>
        <p:spPr/>
        <p:txBody>
          <a:bodyPr rtlCol="0"/>
          <a:lstStyle>
            <a:lvl1pPr>
              <a:defRPr/>
            </a:lvl1pPr>
          </a:lstStyle>
          <a:p>
            <a:pPr>
              <a:defRPr/>
            </a:pPr>
            <a:endParaRPr lang="en-US"/>
          </a:p>
        </p:txBody>
      </p:sp>
    </p:spTree>
    <p:extLst>
      <p:ext uri="{BB962C8B-B14F-4D97-AF65-F5344CB8AC3E}">
        <p14:creationId xmlns:p14="http://schemas.microsoft.com/office/powerpoint/2010/main" val="12630640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p:cNvSpPr>
            <a:spLocks noGrp="1"/>
          </p:cNvSpPr>
          <p:nvPr>
            <p:ph type="dt" sz="half" idx="10"/>
          </p:nvPr>
        </p:nvSpPr>
        <p:spPr/>
        <p:txBody>
          <a:bodyPr/>
          <a:lstStyle>
            <a:lvl1pPr>
              <a:defRPr/>
            </a:lvl1pPr>
          </a:lstStyle>
          <a:p>
            <a:pPr>
              <a:defRPr/>
            </a:pPr>
            <a:fld id="{9E4E9F96-DE21-4B2E-AD9D-7C64AB6B28C2}" type="datetime1">
              <a:rPr lang="en-US"/>
              <a:pPr>
                <a:defRPr/>
              </a:pPr>
              <a:t>8/23/2015</a:t>
            </a:fld>
            <a:endParaRPr lang="en-US"/>
          </a:p>
        </p:txBody>
      </p:sp>
      <p:sp>
        <p:nvSpPr>
          <p:cNvPr id="3" name="Footer Placeholder 2"/>
          <p:cNvSpPr>
            <a:spLocks noGrp="1"/>
          </p:cNvSpPr>
          <p:nvPr>
            <p:ph type="ftr" sz="quarter" idx="11"/>
          </p:nvPr>
        </p:nvSpPr>
        <p:spPr/>
        <p:txBody>
          <a:bodyPr/>
          <a:lstStyle>
            <a:lvl1pPr>
              <a:defRPr/>
            </a:lvl1pPr>
          </a:lstStyle>
          <a:p>
            <a:pPr>
              <a:defRPr/>
            </a:pPr>
            <a:endParaRPr lang="en-US"/>
          </a:p>
        </p:txBody>
      </p:sp>
      <p:sp>
        <p:nvSpPr>
          <p:cNvPr id="4" name="Slide Number Placeholder 22"/>
          <p:cNvSpPr>
            <a:spLocks noGrp="1"/>
          </p:cNvSpPr>
          <p:nvPr>
            <p:ph type="sldNum" sz="quarter" idx="12"/>
          </p:nvPr>
        </p:nvSpPr>
        <p:spPr/>
        <p:txBody>
          <a:bodyPr/>
          <a:lstStyle>
            <a:lvl1pPr>
              <a:defRPr/>
            </a:lvl1pPr>
          </a:lstStyle>
          <a:p>
            <a:fld id="{0410C4A9-E3F8-41A2-9D68-24724D7B4DE7}" type="slidenum">
              <a:rPr lang="en-US"/>
              <a:pPr/>
              <a:t>‹#›</a:t>
            </a:fld>
            <a:endParaRPr lang="en-US"/>
          </a:p>
        </p:txBody>
      </p:sp>
    </p:spTree>
    <p:extLst>
      <p:ext uri="{BB962C8B-B14F-4D97-AF65-F5344CB8AC3E}">
        <p14:creationId xmlns:p14="http://schemas.microsoft.com/office/powerpoint/2010/main" val="13283143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Straight Connector 4"/>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6" name="Straight Connector 5"/>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7" name="Straight Connector 16"/>
          <p:cNvSpPr>
            <a:spLocks noChangeShapeType="1"/>
          </p:cNvSpPr>
          <p:nvPr/>
        </p:nvSpPr>
        <p:spPr bwMode="auto">
          <a:xfrm>
            <a:off x="6192838" y="0"/>
            <a:ext cx="0" cy="685800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 name="Straight Connector 17"/>
          <p:cNvSpPr>
            <a:spLocks noChangeShapeType="1"/>
          </p:cNvSpPr>
          <p:nvPr/>
        </p:nvSpPr>
        <p:spPr bwMode="auto">
          <a:xfrm>
            <a:off x="8991600" y="0"/>
            <a:ext cx="0" cy="6858000"/>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9" name="Rectangle 8"/>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Straight Connector 19"/>
          <p:cNvSpPr>
            <a:spLocks noChangeShapeType="1"/>
          </p:cNvSpPr>
          <p:nvPr/>
        </p:nvSpPr>
        <p:spPr bwMode="auto">
          <a:xfrm>
            <a:off x="8915400" y="0"/>
            <a:ext cx="0" cy="6858000"/>
          </a:xfrm>
          <a:prstGeom prst="line">
            <a:avLst/>
          </a:prstGeom>
          <a:noFill/>
          <a:ln w="9525"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 name="Oval 10"/>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 name="Title 1"/>
          <p:cNvSpPr>
            <a:spLocks noGrp="1"/>
          </p:cNvSpPr>
          <p:nvPr>
            <p:ph type="title"/>
          </p:nvPr>
        </p:nvSpPr>
        <p:spPr>
          <a:xfrm rot="5400000">
            <a:off x="3371850" y="3200400"/>
            <a:ext cx="6309360" cy="457200"/>
          </a:xfrm>
        </p:spPr>
        <p:txBody>
          <a:bodyPr/>
          <a:lstStyle>
            <a:lvl1pPr algn="l">
              <a:buNone/>
              <a:defRPr sz="2000" b="1" cap="small" baseline="0"/>
            </a:lvl1pPr>
          </a:lstStyle>
          <a:p>
            <a:r>
              <a:rPr lang="en-US" smtClean="0"/>
              <a:t>Click to edit Master title style</a:t>
            </a:r>
            <a:endParaRPr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18" name="Content Placeholder 17"/>
          <p:cNvSpPr>
            <a:spLocks noGrp="1"/>
          </p:cNvSpPr>
          <p:nvPr>
            <p:ph sz="quarter" idx="1"/>
          </p:nvPr>
        </p:nvSpPr>
        <p:spPr>
          <a:xfrm>
            <a:off x="304800" y="274320"/>
            <a:ext cx="5638800" cy="632764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2" name="Date Placeholder 20"/>
          <p:cNvSpPr>
            <a:spLocks noGrp="1"/>
          </p:cNvSpPr>
          <p:nvPr>
            <p:ph type="dt" sz="half" idx="10"/>
          </p:nvPr>
        </p:nvSpPr>
        <p:spPr/>
        <p:txBody>
          <a:bodyPr rtlCol="0"/>
          <a:lstStyle>
            <a:lvl1pPr>
              <a:defRPr/>
            </a:lvl1pPr>
          </a:lstStyle>
          <a:p>
            <a:pPr>
              <a:defRPr/>
            </a:pPr>
            <a:fld id="{F67F8945-CF1F-45DA-809B-88EC60641AA7}" type="datetime1">
              <a:rPr lang="en-US"/>
              <a:pPr>
                <a:defRPr/>
              </a:pPr>
              <a:t>8/23/2015</a:t>
            </a:fld>
            <a:endParaRPr lang="en-US"/>
          </a:p>
        </p:txBody>
      </p:sp>
      <p:sp>
        <p:nvSpPr>
          <p:cNvPr id="13" name="Slide Number Placeholder 21"/>
          <p:cNvSpPr>
            <a:spLocks noGrp="1"/>
          </p:cNvSpPr>
          <p:nvPr>
            <p:ph type="sldNum" sz="quarter" idx="11"/>
          </p:nvPr>
        </p:nvSpPr>
        <p:spPr/>
        <p:txBody>
          <a:bodyPr/>
          <a:lstStyle>
            <a:lvl1pPr>
              <a:defRPr/>
            </a:lvl1pPr>
          </a:lstStyle>
          <a:p>
            <a:fld id="{F40247A4-0FF2-488D-BB8D-6B490A5EF302}" type="slidenum">
              <a:rPr lang="en-US"/>
              <a:pPr/>
              <a:t>‹#›</a:t>
            </a:fld>
            <a:endParaRPr lang="en-US"/>
          </a:p>
        </p:txBody>
      </p:sp>
      <p:sp>
        <p:nvSpPr>
          <p:cNvPr id="14" name="Footer Placeholder 22"/>
          <p:cNvSpPr>
            <a:spLocks noGrp="1"/>
          </p:cNvSpPr>
          <p:nvPr>
            <p:ph type="ftr" sz="quarter" idx="12"/>
          </p:nvPr>
        </p:nvSpPr>
        <p:spPr/>
        <p:txBody>
          <a:bodyPr rtlCol="0"/>
          <a:lstStyle>
            <a:lvl1pPr>
              <a:defRPr/>
            </a:lvl1pPr>
          </a:lstStyle>
          <a:p>
            <a:pPr>
              <a:defRPr/>
            </a:pPr>
            <a:endParaRPr lang="en-US"/>
          </a:p>
        </p:txBody>
      </p:sp>
    </p:spTree>
    <p:extLst>
      <p:ext uri="{BB962C8B-B14F-4D97-AF65-F5344CB8AC3E}">
        <p14:creationId xmlns:p14="http://schemas.microsoft.com/office/powerpoint/2010/main" val="10898327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traight Connector 4"/>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6" name="Oval 5"/>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7" name="Straight Connector 16"/>
          <p:cNvSpPr>
            <a:spLocks noChangeShapeType="1"/>
          </p:cNvSpPr>
          <p:nvPr/>
        </p:nvSpPr>
        <p:spPr bwMode="auto">
          <a:xfrm>
            <a:off x="8991600" y="0"/>
            <a:ext cx="0" cy="68580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 name="Rectangle 7"/>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 name="Straight Connector 18"/>
          <p:cNvSpPr>
            <a:spLocks noChangeShapeType="1"/>
          </p:cNvSpPr>
          <p:nvPr/>
        </p:nvSpPr>
        <p:spPr bwMode="auto">
          <a:xfrm>
            <a:off x="8915400" y="0"/>
            <a:ext cx="0" cy="6858000"/>
          </a:xfrm>
          <a:prstGeom prst="line">
            <a:avLst/>
          </a:prstGeom>
          <a:noFill/>
          <a:ln w="9525"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0" name="Straight Connector 9"/>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11" name="Straight Connector 20"/>
          <p:cNvSpPr>
            <a:spLocks noChangeShapeType="1"/>
          </p:cNvSpPr>
          <p:nvPr/>
        </p:nvSpPr>
        <p:spPr bwMode="auto">
          <a:xfrm>
            <a:off x="6192838" y="0"/>
            <a:ext cx="0" cy="685800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 name="Title 1"/>
          <p:cNvSpPr>
            <a:spLocks noGrp="1"/>
          </p:cNvSpPr>
          <p:nvPr>
            <p:ph type="title"/>
          </p:nvPr>
        </p:nvSpPr>
        <p:spPr>
          <a:xfrm rot="5400000">
            <a:off x="3350133" y="3200400"/>
            <a:ext cx="6309360" cy="457200"/>
          </a:xfrm>
        </p:spPr>
        <p:txBody>
          <a:bodyPr/>
          <a:lstStyle>
            <a:lvl1pPr algn="l">
              <a:buNone/>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ormAutofit/>
          </a:bodyPr>
          <a:lstStyle>
            <a:lvl1pPr marL="0" indent="0">
              <a:buNone/>
              <a:defRPr sz="3200"/>
            </a:lvl1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spcCol="274320" rtlCol="0" fromWordArt="0" forceAA="0">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a:r>
              <a:rPr lang="en-US" smtClean="0"/>
              <a:t>Click to edit Master text styles</a:t>
            </a:r>
          </a:p>
        </p:txBody>
      </p:sp>
      <p:sp>
        <p:nvSpPr>
          <p:cNvPr id="12" name="Date Placeholder 16"/>
          <p:cNvSpPr>
            <a:spLocks noGrp="1"/>
          </p:cNvSpPr>
          <p:nvPr>
            <p:ph type="dt" sz="half" idx="10"/>
          </p:nvPr>
        </p:nvSpPr>
        <p:spPr/>
        <p:txBody>
          <a:bodyPr rtlCol="0"/>
          <a:lstStyle>
            <a:lvl1pPr>
              <a:defRPr/>
            </a:lvl1pPr>
          </a:lstStyle>
          <a:p>
            <a:pPr>
              <a:defRPr/>
            </a:pPr>
            <a:fld id="{E3C42598-2038-4AEB-AF9D-CB594B14E21C}" type="datetime1">
              <a:rPr lang="en-US"/>
              <a:pPr>
                <a:defRPr/>
              </a:pPr>
              <a:t>8/23/2015</a:t>
            </a:fld>
            <a:endParaRPr lang="en-US"/>
          </a:p>
        </p:txBody>
      </p:sp>
      <p:sp>
        <p:nvSpPr>
          <p:cNvPr id="13" name="Slide Number Placeholder 17"/>
          <p:cNvSpPr>
            <a:spLocks noGrp="1"/>
          </p:cNvSpPr>
          <p:nvPr>
            <p:ph type="sldNum" sz="quarter" idx="11"/>
          </p:nvPr>
        </p:nvSpPr>
        <p:spPr/>
        <p:txBody>
          <a:bodyPr/>
          <a:lstStyle>
            <a:lvl1pPr>
              <a:defRPr/>
            </a:lvl1pPr>
          </a:lstStyle>
          <a:p>
            <a:fld id="{C89037A6-4EA0-4197-94A1-A87DD0918D75}" type="slidenum">
              <a:rPr lang="en-US"/>
              <a:pPr/>
              <a:t>‹#›</a:t>
            </a:fld>
            <a:endParaRPr lang="en-US"/>
          </a:p>
        </p:txBody>
      </p:sp>
      <p:sp>
        <p:nvSpPr>
          <p:cNvPr id="14" name="Footer Placeholder 20"/>
          <p:cNvSpPr>
            <a:spLocks noGrp="1"/>
          </p:cNvSpPr>
          <p:nvPr>
            <p:ph type="ftr" sz="quarter" idx="12"/>
          </p:nvPr>
        </p:nvSpPr>
        <p:spPr/>
        <p:txBody>
          <a:bodyPr rtlCol="0"/>
          <a:lstStyle>
            <a:lvl1pPr>
              <a:defRPr/>
            </a:lvl1pPr>
          </a:lstStyle>
          <a:p>
            <a:pPr>
              <a:defRPr/>
            </a:pPr>
            <a:endParaRPr lang="en-US"/>
          </a:p>
        </p:txBody>
      </p:sp>
    </p:spTree>
    <p:extLst>
      <p:ext uri="{BB962C8B-B14F-4D97-AF65-F5344CB8AC3E}">
        <p14:creationId xmlns:p14="http://schemas.microsoft.com/office/powerpoint/2010/main" val="13384343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D38BAFF6-64B9-4289-ADBC-38BE7372AC8D}" type="datetime1">
              <a:rPr lang="en-US"/>
              <a:pPr>
                <a:defRPr/>
              </a:pPr>
              <a:t>8/23/2015</a:t>
            </a:fld>
            <a:endParaRPr lang="en-US"/>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fld id="{C7E9AFCD-5FDC-4339-967E-C94B8693C169}" type="slidenum">
              <a:rPr lang="en-US"/>
              <a:pPr/>
              <a:t>‹#›</a:t>
            </a:fld>
            <a:endParaRPr lang="en-US"/>
          </a:p>
        </p:txBody>
      </p:sp>
    </p:spTree>
    <p:extLst>
      <p:ext uri="{BB962C8B-B14F-4D97-AF65-F5344CB8AC3E}">
        <p14:creationId xmlns:p14="http://schemas.microsoft.com/office/powerpoint/2010/main" val="20064389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3"/>
            <a:ext cx="1676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43"/>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5679C270-B1B2-4B7C-8F49-3A063C05078A}" type="datetime1">
              <a:rPr lang="en-US"/>
              <a:pPr>
                <a:defRPr/>
              </a:pPr>
              <a:t>8/23/2015</a:t>
            </a:fld>
            <a:endParaRPr lang="en-US"/>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fld id="{E85C3D48-6A18-453B-938B-11D223DC7FBA}" type="slidenum">
              <a:rPr lang="en-US"/>
              <a:pPr/>
              <a:t>‹#›</a:t>
            </a:fld>
            <a:endParaRPr lang="en-US"/>
          </a:p>
        </p:txBody>
      </p:sp>
    </p:spTree>
    <p:extLst>
      <p:ext uri="{BB962C8B-B14F-4D97-AF65-F5344CB8AC3E}">
        <p14:creationId xmlns:p14="http://schemas.microsoft.com/office/powerpoint/2010/main" val="15928451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ounded Rectangle 3"/>
          <p:cNvSpPr/>
          <p:nvPr/>
        </p:nvSpPr>
        <p:spPr>
          <a:xfrm>
            <a:off x="228600" y="228600"/>
            <a:ext cx="8696325" cy="6035675"/>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57200">
              <a:defRPr/>
            </a:pPr>
            <a:endParaRPr lang="en-US">
              <a:solidFill>
                <a:prstClr val="white"/>
              </a:solidFill>
            </a:endParaRPr>
          </a:p>
        </p:txBody>
      </p:sp>
      <p:grpSp>
        <p:nvGrpSpPr>
          <p:cNvPr id="5" name="Group 9"/>
          <p:cNvGrpSpPr>
            <a:grpSpLocks noChangeAspect="1"/>
          </p:cNvGrpSpPr>
          <p:nvPr/>
        </p:nvGrpSpPr>
        <p:grpSpPr bwMode="auto">
          <a:xfrm>
            <a:off x="211138" y="5354638"/>
            <a:ext cx="8723312" cy="1330325"/>
            <a:chOff x="-3905250" y="4294188"/>
            <a:chExt cx="13011150" cy="1892300"/>
          </a:xfrm>
        </p:grpSpPr>
        <p:sp>
          <p:nvSpPr>
            <p:cNvPr id="6" name="Freeform 14"/>
            <p:cNvSpPr>
              <a:spLocks/>
            </p:cNvSpPr>
            <p:nvPr/>
          </p:nvSpPr>
          <p:spPr bwMode="hidden">
            <a:xfrm>
              <a:off x="4810681" y="4499676"/>
              <a:ext cx="4295219" cy="1016152"/>
            </a:xfrm>
            <a:custGeom>
              <a:avLst/>
              <a:gdLst>
                <a:gd name="T0" fmla="*/ 2147483647 w 2706"/>
                <a:gd name="T1" fmla="*/ 0 h 640"/>
                <a:gd name="T2" fmla="*/ 2147483647 w 2706"/>
                <a:gd name="T3" fmla="*/ 0 h 640"/>
                <a:gd name="T4" fmla="*/ 2147483647 w 2706"/>
                <a:gd name="T5" fmla="*/ 2147483647 h 640"/>
                <a:gd name="T6" fmla="*/ 2147483647 w 2706"/>
                <a:gd name="T7" fmla="*/ 2147483647 h 640"/>
                <a:gd name="T8" fmla="*/ 2147483647 w 2706"/>
                <a:gd name="T9" fmla="*/ 2147483647 h 640"/>
                <a:gd name="T10" fmla="*/ 2147483647 w 2706"/>
                <a:gd name="T11" fmla="*/ 2147483647 h 640"/>
                <a:gd name="T12" fmla="*/ 2147483647 w 2706"/>
                <a:gd name="T13" fmla="*/ 2147483647 h 640"/>
                <a:gd name="T14" fmla="*/ 2147483647 w 2706"/>
                <a:gd name="T15" fmla="*/ 2147483647 h 640"/>
                <a:gd name="T16" fmla="*/ 2147483647 w 2706"/>
                <a:gd name="T17" fmla="*/ 2147483647 h 640"/>
                <a:gd name="T18" fmla="*/ 2147483647 w 2706"/>
                <a:gd name="T19" fmla="*/ 2147483647 h 640"/>
                <a:gd name="T20" fmla="*/ 2147483647 w 2706"/>
                <a:gd name="T21" fmla="*/ 2147483647 h 640"/>
                <a:gd name="T22" fmla="*/ 2147483647 w 2706"/>
                <a:gd name="T23" fmla="*/ 2147483647 h 640"/>
                <a:gd name="T24" fmla="*/ 2147483647 w 2706"/>
                <a:gd name="T25" fmla="*/ 2147483647 h 640"/>
                <a:gd name="T26" fmla="*/ 2147483647 w 2706"/>
                <a:gd name="T27" fmla="*/ 2147483647 h 640"/>
                <a:gd name="T28" fmla="*/ 2147483647 w 2706"/>
                <a:gd name="T29" fmla="*/ 2147483647 h 640"/>
                <a:gd name="T30" fmla="*/ 2147483647 w 2706"/>
                <a:gd name="T31" fmla="*/ 2147483647 h 640"/>
                <a:gd name="T32" fmla="*/ 2147483647 w 2706"/>
                <a:gd name="T33" fmla="*/ 2147483647 h 640"/>
                <a:gd name="T34" fmla="*/ 2147483647 w 2706"/>
                <a:gd name="T35" fmla="*/ 2147483647 h 640"/>
                <a:gd name="T36" fmla="*/ 0 w 2706"/>
                <a:gd name="T37" fmla="*/ 2147483647 h 640"/>
                <a:gd name="T38" fmla="*/ 0 w 2706"/>
                <a:gd name="T39" fmla="*/ 2147483647 h 640"/>
                <a:gd name="T40" fmla="*/ 2147483647 w 2706"/>
                <a:gd name="T41" fmla="*/ 2147483647 h 640"/>
                <a:gd name="T42" fmla="*/ 2147483647 w 2706"/>
                <a:gd name="T43" fmla="*/ 2147483647 h 640"/>
                <a:gd name="T44" fmla="*/ 2147483647 w 2706"/>
                <a:gd name="T45" fmla="*/ 2147483647 h 640"/>
                <a:gd name="T46" fmla="*/ 2147483647 w 2706"/>
                <a:gd name="T47" fmla="*/ 2147483647 h 640"/>
                <a:gd name="T48" fmla="*/ 2147483647 w 2706"/>
                <a:gd name="T49" fmla="*/ 2147483647 h 640"/>
                <a:gd name="T50" fmla="*/ 2147483647 w 2706"/>
                <a:gd name="T51" fmla="*/ 2147483647 h 640"/>
                <a:gd name="T52" fmla="*/ 2147483647 w 2706"/>
                <a:gd name="T53" fmla="*/ 2147483647 h 640"/>
                <a:gd name="T54" fmla="*/ 2147483647 w 2706"/>
                <a:gd name="T55" fmla="*/ 2147483647 h 640"/>
                <a:gd name="T56" fmla="*/ 2147483647 w 2706"/>
                <a:gd name="T57" fmla="*/ 2147483647 h 640"/>
                <a:gd name="T58" fmla="*/ 2147483647 w 2706"/>
                <a:gd name="T59" fmla="*/ 2147483647 h 640"/>
                <a:gd name="T60" fmla="*/ 2147483647 w 2706"/>
                <a:gd name="T61" fmla="*/ 2147483647 h 640"/>
                <a:gd name="T62" fmla="*/ 2147483647 w 2706"/>
                <a:gd name="T63" fmla="*/ 2147483647 h 640"/>
                <a:gd name="T64" fmla="*/ 2147483647 w 2706"/>
                <a:gd name="T65" fmla="*/ 2147483647 h 640"/>
                <a:gd name="T66" fmla="*/ 2147483647 w 2706"/>
                <a:gd name="T67" fmla="*/ 2147483647 h 640"/>
                <a:gd name="T68" fmla="*/ 2147483647 w 2706"/>
                <a:gd name="T69" fmla="*/ 2147483647 h 640"/>
                <a:gd name="T70" fmla="*/ 2147483647 w 2706"/>
                <a:gd name="T71" fmla="*/ 2147483647 h 640"/>
                <a:gd name="T72" fmla="*/ 2147483647 w 2706"/>
                <a:gd name="T73" fmla="*/ 2147483647 h 640"/>
                <a:gd name="T74" fmla="*/ 2147483647 w 2706"/>
                <a:gd name="T75" fmla="*/ 2147483647 h 640"/>
                <a:gd name="T76" fmla="*/ 2147483647 w 2706"/>
                <a:gd name="T77" fmla="*/ 2147483647 h 640"/>
                <a:gd name="T78" fmla="*/ 2147483647 w 2706"/>
                <a:gd name="T79" fmla="*/ 2147483647 h 640"/>
                <a:gd name="T80" fmla="*/ 2147483647 w 2706"/>
                <a:gd name="T81" fmla="*/ 2147483647 h 640"/>
                <a:gd name="T82" fmla="*/ 2147483647 w 2706"/>
                <a:gd name="T83" fmla="*/ 2147483647 h 640"/>
                <a:gd name="T84" fmla="*/ 2147483647 w 2706"/>
                <a:gd name="T85" fmla="*/ 2147483647 h 640"/>
                <a:gd name="T86" fmla="*/ 2147483647 w 2706"/>
                <a:gd name="T87" fmla="*/ 2147483647 h 640"/>
                <a:gd name="T88" fmla="*/ 2147483647 w 2706"/>
                <a:gd name="T89" fmla="*/ 2147483647 h 640"/>
                <a:gd name="T90" fmla="*/ 2147483647 w 2706"/>
                <a:gd name="T91" fmla="*/ 2147483647 h 640"/>
                <a:gd name="T92" fmla="*/ 2147483647 w 2706"/>
                <a:gd name="T93" fmla="*/ 2147483647 h 640"/>
                <a:gd name="T94" fmla="*/ 2147483647 w 2706"/>
                <a:gd name="T95" fmla="*/ 2147483647 h 640"/>
                <a:gd name="T96" fmla="*/ 2147483647 w 2706"/>
                <a:gd name="T97" fmla="*/ 2147483647 h 640"/>
                <a:gd name="T98" fmla="*/ 2147483647 w 2706"/>
                <a:gd name="T99" fmla="*/ 2147483647 h 640"/>
                <a:gd name="T100" fmla="*/ 2147483647 w 2706"/>
                <a:gd name="T101" fmla="*/ 2147483647 h 640"/>
                <a:gd name="T102" fmla="*/ 2147483647 w 2706"/>
                <a:gd name="T103" fmla="*/ 2147483647 h 640"/>
                <a:gd name="T104" fmla="*/ 2147483647 w 2706"/>
                <a:gd name="T105" fmla="*/ 2147483647 h 640"/>
                <a:gd name="T106" fmla="*/ 2147483647 w 2706"/>
                <a:gd name="T107" fmla="*/ 0 h 640"/>
                <a:gd name="T108" fmla="*/ 2147483647 w 2706"/>
                <a:gd name="T109" fmla="*/ 0 h 640"/>
                <a:gd name="T110" fmla="*/ 2147483647 w 2706"/>
                <a:gd name="T111" fmla="*/ 0 h 640"/>
                <a:gd name="T112" fmla="*/ 2147483647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 name="Freeform 18"/>
            <p:cNvSpPr>
              <a:spLocks/>
            </p:cNvSpPr>
            <p:nvPr/>
          </p:nvSpPr>
          <p:spPr bwMode="hidden">
            <a:xfrm>
              <a:off x="-308538" y="4319027"/>
              <a:ext cx="8280254" cy="1208092"/>
            </a:xfrm>
            <a:custGeom>
              <a:avLst/>
              <a:gdLst>
                <a:gd name="T0" fmla="*/ 2147483647 w 5216"/>
                <a:gd name="T1" fmla="*/ 2147483647 h 762"/>
                <a:gd name="T2" fmla="*/ 2147483647 w 5216"/>
                <a:gd name="T3" fmla="*/ 2147483647 h 762"/>
                <a:gd name="T4" fmla="*/ 2147483647 w 5216"/>
                <a:gd name="T5" fmla="*/ 2147483647 h 762"/>
                <a:gd name="T6" fmla="*/ 2147483647 w 5216"/>
                <a:gd name="T7" fmla="*/ 2147483647 h 762"/>
                <a:gd name="T8" fmla="*/ 2147483647 w 5216"/>
                <a:gd name="T9" fmla="*/ 2147483647 h 762"/>
                <a:gd name="T10" fmla="*/ 2147483647 w 5216"/>
                <a:gd name="T11" fmla="*/ 2147483647 h 762"/>
                <a:gd name="T12" fmla="*/ 2147483647 w 5216"/>
                <a:gd name="T13" fmla="*/ 2147483647 h 762"/>
                <a:gd name="T14" fmla="*/ 2147483647 w 5216"/>
                <a:gd name="T15" fmla="*/ 2147483647 h 762"/>
                <a:gd name="T16" fmla="*/ 2147483647 w 5216"/>
                <a:gd name="T17" fmla="*/ 2147483647 h 762"/>
                <a:gd name="T18" fmla="*/ 2147483647 w 5216"/>
                <a:gd name="T19" fmla="*/ 2147483647 h 762"/>
                <a:gd name="T20" fmla="*/ 2147483647 w 5216"/>
                <a:gd name="T21" fmla="*/ 2147483647 h 762"/>
                <a:gd name="T22" fmla="*/ 2147483647 w 5216"/>
                <a:gd name="T23" fmla="*/ 2147483647 h 762"/>
                <a:gd name="T24" fmla="*/ 2147483647 w 5216"/>
                <a:gd name="T25" fmla="*/ 2147483647 h 762"/>
                <a:gd name="T26" fmla="*/ 2147483647 w 5216"/>
                <a:gd name="T27" fmla="*/ 0 h 762"/>
                <a:gd name="T28" fmla="*/ 2147483647 w 5216"/>
                <a:gd name="T29" fmla="*/ 2147483647 h 762"/>
                <a:gd name="T30" fmla="*/ 2147483647 w 5216"/>
                <a:gd name="T31" fmla="*/ 2147483647 h 762"/>
                <a:gd name="T32" fmla="*/ 0 w 5216"/>
                <a:gd name="T33" fmla="*/ 2147483647 h 762"/>
                <a:gd name="T34" fmla="*/ 2147483647 w 5216"/>
                <a:gd name="T35" fmla="*/ 2147483647 h 762"/>
                <a:gd name="T36" fmla="*/ 2147483647 w 5216"/>
                <a:gd name="T37" fmla="*/ 2147483647 h 762"/>
                <a:gd name="T38" fmla="*/ 2147483647 w 5216"/>
                <a:gd name="T39" fmla="*/ 2147483647 h 762"/>
                <a:gd name="T40" fmla="*/ 2147483647 w 5216"/>
                <a:gd name="T41" fmla="*/ 2147483647 h 762"/>
                <a:gd name="T42" fmla="*/ 2147483647 w 5216"/>
                <a:gd name="T43" fmla="*/ 2147483647 h 762"/>
                <a:gd name="T44" fmla="*/ 2147483647 w 5216"/>
                <a:gd name="T45" fmla="*/ 2147483647 h 762"/>
                <a:gd name="T46" fmla="*/ 2147483647 w 5216"/>
                <a:gd name="T47" fmla="*/ 2147483647 h 762"/>
                <a:gd name="T48" fmla="*/ 2147483647 w 5216"/>
                <a:gd name="T49" fmla="*/ 2147483647 h 762"/>
                <a:gd name="T50" fmla="*/ 2147483647 w 5216"/>
                <a:gd name="T51" fmla="*/ 2147483647 h 762"/>
                <a:gd name="T52" fmla="*/ 2147483647 w 5216"/>
                <a:gd name="T53" fmla="*/ 2147483647 h 762"/>
                <a:gd name="T54" fmla="*/ 2147483647 w 5216"/>
                <a:gd name="T55" fmla="*/ 2147483647 h 762"/>
                <a:gd name="T56" fmla="*/ 2147483647 w 5216"/>
                <a:gd name="T57" fmla="*/ 2147483647 h 762"/>
                <a:gd name="T58" fmla="*/ 2147483647 w 5216"/>
                <a:gd name="T59" fmla="*/ 2147483647 h 762"/>
                <a:gd name="T60" fmla="*/ 2147483647 w 5216"/>
                <a:gd name="T61" fmla="*/ 2147483647 h 762"/>
                <a:gd name="T62" fmla="*/ 2147483647 w 5216"/>
                <a:gd name="T63" fmla="*/ 2147483647 h 762"/>
                <a:gd name="T64" fmla="*/ 2147483647 w 5216"/>
                <a:gd name="T65" fmla="*/ 2147483647 h 762"/>
                <a:gd name="T66" fmla="*/ 2147483647 w 5216"/>
                <a:gd name="T67" fmla="*/ 2147483647 h 762"/>
                <a:gd name="T68" fmla="*/ 2147483647 w 5216"/>
                <a:gd name="T69" fmla="*/ 2147483647 h 762"/>
                <a:gd name="T70" fmla="*/ 2147483647 w 5216"/>
                <a:gd name="T71" fmla="*/ 2147483647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 name="Freeform 22"/>
            <p:cNvSpPr>
              <a:spLocks/>
            </p:cNvSpPr>
            <p:nvPr/>
          </p:nvSpPr>
          <p:spPr bwMode="hidden">
            <a:xfrm>
              <a:off x="4014" y="4334834"/>
              <a:ext cx="8164231" cy="1101960"/>
            </a:xfrm>
            <a:custGeom>
              <a:avLst/>
              <a:gdLst>
                <a:gd name="T0" fmla="*/ 0 w 5144"/>
                <a:gd name="T1" fmla="*/ 2147483647 h 694"/>
                <a:gd name="T2" fmla="*/ 0 w 5144"/>
                <a:gd name="T3" fmla="*/ 2147483647 h 694"/>
                <a:gd name="T4" fmla="*/ 2147483647 w 5144"/>
                <a:gd name="T5" fmla="*/ 2147483647 h 694"/>
                <a:gd name="T6" fmla="*/ 2147483647 w 5144"/>
                <a:gd name="T7" fmla="*/ 2147483647 h 694"/>
                <a:gd name="T8" fmla="*/ 2147483647 w 5144"/>
                <a:gd name="T9" fmla="*/ 2147483647 h 694"/>
                <a:gd name="T10" fmla="*/ 2147483647 w 5144"/>
                <a:gd name="T11" fmla="*/ 2147483647 h 694"/>
                <a:gd name="T12" fmla="*/ 2147483647 w 5144"/>
                <a:gd name="T13" fmla="*/ 2147483647 h 694"/>
                <a:gd name="T14" fmla="*/ 2147483647 w 5144"/>
                <a:gd name="T15" fmla="*/ 2147483647 h 694"/>
                <a:gd name="T16" fmla="*/ 2147483647 w 5144"/>
                <a:gd name="T17" fmla="*/ 2147483647 h 694"/>
                <a:gd name="T18" fmla="*/ 2147483647 w 5144"/>
                <a:gd name="T19" fmla="*/ 2147483647 h 694"/>
                <a:gd name="T20" fmla="*/ 2147483647 w 5144"/>
                <a:gd name="T21" fmla="*/ 2147483647 h 694"/>
                <a:gd name="T22" fmla="*/ 2147483647 w 5144"/>
                <a:gd name="T23" fmla="*/ 2147483647 h 694"/>
                <a:gd name="T24" fmla="*/ 2147483647 w 5144"/>
                <a:gd name="T25" fmla="*/ 0 h 694"/>
                <a:gd name="T26" fmla="*/ 2147483647 w 5144"/>
                <a:gd name="T27" fmla="*/ 2147483647 h 694"/>
                <a:gd name="T28" fmla="*/ 2147483647 w 5144"/>
                <a:gd name="T29" fmla="*/ 2147483647 h 694"/>
                <a:gd name="T30" fmla="*/ 2147483647 w 5144"/>
                <a:gd name="T31" fmla="*/ 2147483647 h 694"/>
                <a:gd name="T32" fmla="*/ 2147483647 w 5144"/>
                <a:gd name="T33" fmla="*/ 2147483647 h 694"/>
                <a:gd name="T34" fmla="*/ 2147483647 w 5144"/>
                <a:gd name="T35" fmla="*/ 2147483647 h 694"/>
                <a:gd name="T36" fmla="*/ 2147483647 w 5144"/>
                <a:gd name="T37" fmla="*/ 2147483647 h 694"/>
                <a:gd name="T38" fmla="*/ 2147483647 w 5144"/>
                <a:gd name="T39" fmla="*/ 2147483647 h 694"/>
                <a:gd name="T40" fmla="*/ 2147483647 w 5144"/>
                <a:gd name="T41" fmla="*/ 2147483647 h 694"/>
                <a:gd name="T42" fmla="*/ 2147483647 w 5144"/>
                <a:gd name="T43" fmla="*/ 2147483647 h 694"/>
                <a:gd name="T44" fmla="*/ 2147483647 w 5144"/>
                <a:gd name="T45" fmla="*/ 2147483647 h 694"/>
                <a:gd name="T46" fmla="*/ 2147483647 w 5144"/>
                <a:gd name="T47" fmla="*/ 2147483647 h 694"/>
                <a:gd name="T48" fmla="*/ 2147483647 w 5144"/>
                <a:gd name="T49" fmla="*/ 2147483647 h 694"/>
                <a:gd name="T50" fmla="*/ 2147483647 w 5144"/>
                <a:gd name="T51" fmla="*/ 2147483647 h 694"/>
                <a:gd name="T52" fmla="*/ 2147483647 w 5144"/>
                <a:gd name="T53" fmla="*/ 2147483647 h 694"/>
                <a:gd name="T54" fmla="*/ 2147483647 w 5144"/>
                <a:gd name="T55" fmla="*/ 2147483647 h 694"/>
                <a:gd name="T56" fmla="*/ 2147483647 w 5144"/>
                <a:gd name="T57" fmla="*/ 2147483647 h 694"/>
                <a:gd name="T58" fmla="*/ 2147483647 w 5144"/>
                <a:gd name="T59" fmla="*/ 2147483647 h 694"/>
                <a:gd name="T60" fmla="*/ 2147483647 w 5144"/>
                <a:gd name="T61" fmla="*/ 2147483647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 name="Freeform 26"/>
            <p:cNvSpPr>
              <a:spLocks/>
            </p:cNvSpPr>
            <p:nvPr/>
          </p:nvSpPr>
          <p:spPr bwMode="hidden">
            <a:xfrm>
              <a:off x="4157164" y="4316769"/>
              <a:ext cx="4939265" cy="925827"/>
            </a:xfrm>
            <a:custGeom>
              <a:avLst/>
              <a:gdLst>
                <a:gd name="T0" fmla="*/ 0 w 3112"/>
                <a:gd name="T1" fmla="*/ 2147483647 h 584"/>
                <a:gd name="T2" fmla="*/ 0 w 3112"/>
                <a:gd name="T3" fmla="*/ 2147483647 h 584"/>
                <a:gd name="T4" fmla="*/ 2147483647 w 3112"/>
                <a:gd name="T5" fmla="*/ 2147483647 h 584"/>
                <a:gd name="T6" fmla="*/ 2147483647 w 3112"/>
                <a:gd name="T7" fmla="*/ 2147483647 h 584"/>
                <a:gd name="T8" fmla="*/ 2147483647 w 3112"/>
                <a:gd name="T9" fmla="*/ 2147483647 h 584"/>
                <a:gd name="T10" fmla="*/ 2147483647 w 3112"/>
                <a:gd name="T11" fmla="*/ 2147483647 h 584"/>
                <a:gd name="T12" fmla="*/ 2147483647 w 3112"/>
                <a:gd name="T13" fmla="*/ 2147483647 h 584"/>
                <a:gd name="T14" fmla="*/ 2147483647 w 3112"/>
                <a:gd name="T15" fmla="*/ 2147483647 h 584"/>
                <a:gd name="T16" fmla="*/ 2147483647 w 3112"/>
                <a:gd name="T17" fmla="*/ 2147483647 h 584"/>
                <a:gd name="T18" fmla="*/ 2147483647 w 3112"/>
                <a:gd name="T19" fmla="*/ 2147483647 h 584"/>
                <a:gd name="T20" fmla="*/ 2147483647 w 3112"/>
                <a:gd name="T21" fmla="*/ 2147483647 h 584"/>
                <a:gd name="T22" fmla="*/ 2147483647 w 3112"/>
                <a:gd name="T23" fmla="*/ 2147483647 h 584"/>
                <a:gd name="T24" fmla="*/ 2147483647 w 3112"/>
                <a:gd name="T25" fmla="*/ 2147483647 h 584"/>
                <a:gd name="T26" fmla="*/ 2147483647 w 3112"/>
                <a:gd name="T27" fmla="*/ 2147483647 h 584"/>
                <a:gd name="T28" fmla="*/ 2147483647 w 3112"/>
                <a:gd name="T29" fmla="*/ 2147483647 h 584"/>
                <a:gd name="T30" fmla="*/ 2147483647 w 3112"/>
                <a:gd name="T31" fmla="*/ 2147483647 h 584"/>
                <a:gd name="T32" fmla="*/ 2147483647 w 3112"/>
                <a:gd name="T33" fmla="*/ 2147483647 h 584"/>
                <a:gd name="T34" fmla="*/ 2147483647 w 3112"/>
                <a:gd name="T35" fmla="*/ 2147483647 h 584"/>
                <a:gd name="T36" fmla="*/ 2147483647 w 3112"/>
                <a:gd name="T37" fmla="*/ 2147483647 h 584"/>
                <a:gd name="T38" fmla="*/ 2147483647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useBgFill="1">
          <p:nvSpPr>
            <p:cNvPr id="10" name="Freeform 10"/>
            <p:cNvSpPr>
              <a:spLocks/>
            </p:cNvSpPr>
            <p:nvPr/>
          </p:nvSpPr>
          <p:spPr bwMode="hidden">
            <a:xfrm>
              <a:off x="-3905250" y="4294188"/>
              <a:ext cx="13011150" cy="1892300"/>
            </a:xfrm>
            <a:custGeom>
              <a:avLst/>
              <a:gdLst>
                <a:gd name="T0" fmla="*/ 2147483647 w 8196"/>
                <a:gd name="T1" fmla="*/ 2147483647 h 1192"/>
                <a:gd name="T2" fmla="*/ 2147483647 w 8196"/>
                <a:gd name="T3" fmla="*/ 2147483647 h 1192"/>
                <a:gd name="T4" fmla="*/ 2147483647 w 8196"/>
                <a:gd name="T5" fmla="*/ 2147483647 h 1192"/>
                <a:gd name="T6" fmla="*/ 2147483647 w 8196"/>
                <a:gd name="T7" fmla="*/ 2147483647 h 1192"/>
                <a:gd name="T8" fmla="*/ 2147483647 w 8196"/>
                <a:gd name="T9" fmla="*/ 2147483647 h 1192"/>
                <a:gd name="T10" fmla="*/ 2147483647 w 8196"/>
                <a:gd name="T11" fmla="*/ 2147483647 h 1192"/>
                <a:gd name="T12" fmla="*/ 2147483647 w 8196"/>
                <a:gd name="T13" fmla="*/ 2147483647 h 1192"/>
                <a:gd name="T14" fmla="*/ 2147483647 w 8196"/>
                <a:gd name="T15" fmla="*/ 2147483647 h 1192"/>
                <a:gd name="T16" fmla="*/ 2147483647 w 8196"/>
                <a:gd name="T17" fmla="*/ 2147483647 h 1192"/>
                <a:gd name="T18" fmla="*/ 2147483647 w 8196"/>
                <a:gd name="T19" fmla="*/ 2147483647 h 1192"/>
                <a:gd name="T20" fmla="*/ 2147483647 w 8196"/>
                <a:gd name="T21" fmla="*/ 2147483647 h 1192"/>
                <a:gd name="T22" fmla="*/ 2147483647 w 8196"/>
                <a:gd name="T23" fmla="*/ 2147483647 h 1192"/>
                <a:gd name="T24" fmla="*/ 2147483647 w 8196"/>
                <a:gd name="T25" fmla="*/ 2147483647 h 1192"/>
                <a:gd name="T26" fmla="*/ 2147483647 w 8196"/>
                <a:gd name="T27" fmla="*/ 2147483647 h 1192"/>
                <a:gd name="T28" fmla="*/ 2147483647 w 8196"/>
                <a:gd name="T29" fmla="*/ 2147483647 h 1192"/>
                <a:gd name="T30" fmla="*/ 2147483647 w 8196"/>
                <a:gd name="T31" fmla="*/ 2147483647 h 1192"/>
                <a:gd name="T32" fmla="*/ 2147483647 w 8196"/>
                <a:gd name="T33" fmla="*/ 2147483647 h 1192"/>
                <a:gd name="T34" fmla="*/ 2147483647 w 8196"/>
                <a:gd name="T35" fmla="*/ 2147483647 h 1192"/>
                <a:gd name="T36" fmla="*/ 2147483647 w 8196"/>
                <a:gd name="T37" fmla="*/ 2147483647 h 1192"/>
                <a:gd name="T38" fmla="*/ 2147483647 w 8196"/>
                <a:gd name="T39" fmla="*/ 2147483647 h 1192"/>
                <a:gd name="T40" fmla="*/ 2147483647 w 8196"/>
                <a:gd name="T41" fmla="*/ 2147483647 h 1192"/>
                <a:gd name="T42" fmla="*/ 2147483647 w 8196"/>
                <a:gd name="T43" fmla="*/ 2147483647 h 1192"/>
                <a:gd name="T44" fmla="*/ 2147483647 w 8196"/>
                <a:gd name="T45" fmla="*/ 0 h 1192"/>
                <a:gd name="T46" fmla="*/ 2147483647 w 8196"/>
                <a:gd name="T47" fmla="*/ 2147483647 h 1192"/>
                <a:gd name="T48" fmla="*/ 2147483647 w 8196"/>
                <a:gd name="T49" fmla="*/ 2147483647 h 1192"/>
                <a:gd name="T50" fmla="*/ 2147483647 w 8196"/>
                <a:gd name="T51" fmla="*/ 2147483647 h 1192"/>
                <a:gd name="T52" fmla="*/ 2147483647 w 8196"/>
                <a:gd name="T53" fmla="*/ 2147483647 h 1192"/>
                <a:gd name="T54" fmla="*/ 2147483647 w 8196"/>
                <a:gd name="T55" fmla="*/ 2147483647 h 1192"/>
                <a:gd name="T56" fmla="*/ 2147483647 w 8196"/>
                <a:gd name="T57" fmla="*/ 2147483647 h 1192"/>
                <a:gd name="T58" fmla="*/ 2147483647 w 8196"/>
                <a:gd name="T59" fmla="*/ 2147483647 h 1192"/>
                <a:gd name="T60" fmla="*/ 2147483647 w 8196"/>
                <a:gd name="T61" fmla="*/ 2147483647 h 1192"/>
                <a:gd name="T62" fmla="*/ 0 w 8196"/>
                <a:gd name="T63" fmla="*/ 2147483647 h 1192"/>
                <a:gd name="T64" fmla="*/ 2147483647 w 8196"/>
                <a:gd name="T65" fmla="*/ 2147483647 h 1192"/>
                <a:gd name="T66" fmla="*/ 2147483647 w 8196"/>
                <a:gd name="T67" fmla="*/ 2147483647 h 1192"/>
                <a:gd name="T68" fmla="*/ 2147483647 w 8196"/>
                <a:gd name="T69" fmla="*/ 2147483647 h 1192"/>
                <a:gd name="T70" fmla="*/ 2147483647 w 8196"/>
                <a:gd name="T71" fmla="*/ 2147483647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1" name="Date Placeholder 3"/>
          <p:cNvSpPr>
            <a:spLocks noGrp="1"/>
          </p:cNvSpPr>
          <p:nvPr>
            <p:ph type="dt" sz="half" idx="10"/>
          </p:nvPr>
        </p:nvSpPr>
        <p:spPr/>
        <p:txBody>
          <a:bodyPr/>
          <a:lstStyle>
            <a:lvl1pPr defTabSz="914400">
              <a:defRPr/>
            </a:lvl1pPr>
          </a:lstStyle>
          <a:p>
            <a:pPr>
              <a:defRPr/>
            </a:pPr>
            <a:fld id="{8055722F-0632-4924-B98E-CE5E3F19DC44}" type="datetimeFigureOut">
              <a:rPr lang="en-US"/>
              <a:pPr>
                <a:defRPr/>
              </a:pPr>
              <a:t>8/23/2015</a:t>
            </a:fld>
            <a:endParaRPr lang="en-US"/>
          </a:p>
        </p:txBody>
      </p:sp>
      <p:sp>
        <p:nvSpPr>
          <p:cNvPr id="12" name="Footer Placeholder 4"/>
          <p:cNvSpPr>
            <a:spLocks noGrp="1"/>
          </p:cNvSpPr>
          <p:nvPr>
            <p:ph type="ftr" sz="quarter" idx="11"/>
          </p:nvPr>
        </p:nvSpPr>
        <p:spPr/>
        <p:txBody>
          <a:bodyPr/>
          <a:lstStyle>
            <a:lvl1pPr defTabSz="914400">
              <a:defRPr/>
            </a:lvl1pPr>
          </a:lstStyle>
          <a:p>
            <a:pPr>
              <a:defRPr/>
            </a:pPr>
            <a:endParaRPr lang="en-US"/>
          </a:p>
        </p:txBody>
      </p:sp>
      <p:sp>
        <p:nvSpPr>
          <p:cNvPr id="13" name="Slide Number Placeholder 5"/>
          <p:cNvSpPr>
            <a:spLocks noGrp="1"/>
          </p:cNvSpPr>
          <p:nvPr>
            <p:ph type="sldNum" sz="quarter" idx="12"/>
          </p:nvPr>
        </p:nvSpPr>
        <p:spPr/>
        <p:txBody>
          <a:bodyPr/>
          <a:lstStyle>
            <a:lvl1pPr defTabSz="914400">
              <a:defRPr/>
            </a:lvl1pPr>
          </a:lstStyle>
          <a:p>
            <a:fld id="{E38E6AB2-F874-4426-A38C-2775B47CDF77}" type="slidenum">
              <a:rPr lang="en-US"/>
              <a:pPr/>
              <a:t>‹#›</a:t>
            </a:fld>
            <a:endParaRPr lang="en-US"/>
          </a:p>
        </p:txBody>
      </p:sp>
    </p:spTree>
    <p:extLst>
      <p:ext uri="{BB962C8B-B14F-4D97-AF65-F5344CB8AC3E}">
        <p14:creationId xmlns:p14="http://schemas.microsoft.com/office/powerpoint/2010/main" val="25448894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Title 6"/>
          <p:cNvSpPr>
            <a:spLocks noGrp="1"/>
          </p:cNvSpPr>
          <p:nvPr>
            <p:ph type="title"/>
          </p:nvPr>
        </p:nvSpPr>
        <p:spPr/>
        <p:txBody>
          <a:bodyPr/>
          <a:lstStyle/>
          <a:p>
            <a:r>
              <a:rPr lang="en-US" smtClean="0"/>
              <a:t>Click to edit Master title style</a:t>
            </a:r>
            <a:endParaRPr lang="en-US"/>
          </a:p>
        </p:txBody>
      </p:sp>
      <p:sp>
        <p:nvSpPr>
          <p:cNvPr id="4" name="Date Placeholder 3"/>
          <p:cNvSpPr>
            <a:spLocks noGrp="1"/>
          </p:cNvSpPr>
          <p:nvPr>
            <p:ph type="dt" sz="half" idx="10"/>
          </p:nvPr>
        </p:nvSpPr>
        <p:spPr/>
        <p:txBody>
          <a:bodyPr/>
          <a:lstStyle>
            <a:lvl1pPr defTabSz="914400">
              <a:defRPr/>
            </a:lvl1pPr>
          </a:lstStyle>
          <a:p>
            <a:pPr>
              <a:defRPr/>
            </a:pPr>
            <a:fld id="{86BADEC6-5975-432A-A06F-14B090D64540}" type="datetimeFigureOut">
              <a:rPr lang="en-US"/>
              <a:pPr>
                <a:defRPr/>
              </a:pPr>
              <a:t>8/23/2015</a:t>
            </a:fld>
            <a:endParaRPr lang="en-US"/>
          </a:p>
        </p:txBody>
      </p:sp>
      <p:sp>
        <p:nvSpPr>
          <p:cNvPr id="5" name="Footer Placeholder 4"/>
          <p:cNvSpPr>
            <a:spLocks noGrp="1"/>
          </p:cNvSpPr>
          <p:nvPr>
            <p:ph type="ftr" sz="quarter" idx="11"/>
          </p:nvPr>
        </p:nvSpPr>
        <p:spPr/>
        <p:txBody>
          <a:bodyPr/>
          <a:lstStyle>
            <a:lvl1pPr defTabSz="914400">
              <a:defRPr/>
            </a:lvl1pPr>
          </a:lstStyle>
          <a:p>
            <a:pPr>
              <a:defRPr/>
            </a:pPr>
            <a:endParaRPr lang="en-US"/>
          </a:p>
        </p:txBody>
      </p:sp>
      <p:sp>
        <p:nvSpPr>
          <p:cNvPr id="6" name="Slide Number Placeholder 5"/>
          <p:cNvSpPr>
            <a:spLocks noGrp="1"/>
          </p:cNvSpPr>
          <p:nvPr>
            <p:ph type="sldNum" sz="quarter" idx="12"/>
          </p:nvPr>
        </p:nvSpPr>
        <p:spPr/>
        <p:txBody>
          <a:bodyPr/>
          <a:lstStyle>
            <a:lvl1pPr defTabSz="914400">
              <a:defRPr/>
            </a:lvl1pPr>
          </a:lstStyle>
          <a:p>
            <a:fld id="{F08FF224-6A20-4B1B-846F-B96D755AD858}" type="slidenum">
              <a:rPr lang="en-US"/>
              <a:pPr/>
              <a:t>‹#›</a:t>
            </a:fld>
            <a:endParaRPr lang="en-US"/>
          </a:p>
        </p:txBody>
      </p:sp>
    </p:spTree>
    <p:extLst>
      <p:ext uri="{BB962C8B-B14F-4D97-AF65-F5344CB8AC3E}">
        <p14:creationId xmlns:p14="http://schemas.microsoft.com/office/powerpoint/2010/main" val="29704881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ounded Rectangle 3"/>
          <p:cNvSpPr/>
          <p:nvPr/>
        </p:nvSpPr>
        <p:spPr>
          <a:xfrm>
            <a:off x="228600" y="228600"/>
            <a:ext cx="8696325" cy="473710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57200">
              <a:defRPr/>
            </a:pPr>
            <a:endParaRPr lang="en-US">
              <a:solidFill>
                <a:prstClr val="white"/>
              </a:solidFill>
            </a:endParaRPr>
          </a:p>
        </p:txBody>
      </p:sp>
      <p:sp>
        <p:nvSpPr>
          <p:cNvPr id="5" name="Freeform 14"/>
          <p:cNvSpPr>
            <a:spLocks/>
          </p:cNvSpPr>
          <p:nvPr/>
        </p:nvSpPr>
        <p:spPr bwMode="hidden">
          <a:xfrm>
            <a:off x="6046788" y="4203700"/>
            <a:ext cx="2876550" cy="714375"/>
          </a:xfrm>
          <a:custGeom>
            <a:avLst/>
            <a:gdLst>
              <a:gd name="T0" fmla="*/ 2147483647 w 2706"/>
              <a:gd name="T1" fmla="*/ 0 h 640"/>
              <a:gd name="T2" fmla="*/ 2147483647 w 2706"/>
              <a:gd name="T3" fmla="*/ 0 h 640"/>
              <a:gd name="T4" fmla="*/ 2147483647 w 2706"/>
              <a:gd name="T5" fmla="*/ 2147483647 h 640"/>
              <a:gd name="T6" fmla="*/ 2147483647 w 2706"/>
              <a:gd name="T7" fmla="*/ 2147483647 h 640"/>
              <a:gd name="T8" fmla="*/ 2147483647 w 2706"/>
              <a:gd name="T9" fmla="*/ 2147483647 h 640"/>
              <a:gd name="T10" fmla="*/ 2147483647 w 2706"/>
              <a:gd name="T11" fmla="*/ 2147483647 h 640"/>
              <a:gd name="T12" fmla="*/ 2147483647 w 2706"/>
              <a:gd name="T13" fmla="*/ 2147483647 h 640"/>
              <a:gd name="T14" fmla="*/ 2147483647 w 2706"/>
              <a:gd name="T15" fmla="*/ 2147483647 h 640"/>
              <a:gd name="T16" fmla="*/ 2147483647 w 2706"/>
              <a:gd name="T17" fmla="*/ 2147483647 h 640"/>
              <a:gd name="T18" fmla="*/ 2147483647 w 2706"/>
              <a:gd name="T19" fmla="*/ 2147483647 h 640"/>
              <a:gd name="T20" fmla="*/ 2147483647 w 2706"/>
              <a:gd name="T21" fmla="*/ 2147483647 h 640"/>
              <a:gd name="T22" fmla="*/ 2147483647 w 2706"/>
              <a:gd name="T23" fmla="*/ 2147483647 h 640"/>
              <a:gd name="T24" fmla="*/ 2147483647 w 2706"/>
              <a:gd name="T25" fmla="*/ 2147483647 h 640"/>
              <a:gd name="T26" fmla="*/ 2147483647 w 2706"/>
              <a:gd name="T27" fmla="*/ 2147483647 h 640"/>
              <a:gd name="T28" fmla="*/ 2147483647 w 2706"/>
              <a:gd name="T29" fmla="*/ 2147483647 h 640"/>
              <a:gd name="T30" fmla="*/ 2147483647 w 2706"/>
              <a:gd name="T31" fmla="*/ 2147483647 h 640"/>
              <a:gd name="T32" fmla="*/ 2147483647 w 2706"/>
              <a:gd name="T33" fmla="*/ 2147483647 h 640"/>
              <a:gd name="T34" fmla="*/ 2147483647 w 2706"/>
              <a:gd name="T35" fmla="*/ 2147483647 h 640"/>
              <a:gd name="T36" fmla="*/ 0 w 2706"/>
              <a:gd name="T37" fmla="*/ 2147483647 h 640"/>
              <a:gd name="T38" fmla="*/ 0 w 2706"/>
              <a:gd name="T39" fmla="*/ 2147483647 h 640"/>
              <a:gd name="T40" fmla="*/ 2147483647 w 2706"/>
              <a:gd name="T41" fmla="*/ 2147483647 h 640"/>
              <a:gd name="T42" fmla="*/ 2147483647 w 2706"/>
              <a:gd name="T43" fmla="*/ 2147483647 h 640"/>
              <a:gd name="T44" fmla="*/ 2147483647 w 2706"/>
              <a:gd name="T45" fmla="*/ 2147483647 h 640"/>
              <a:gd name="T46" fmla="*/ 2147483647 w 2706"/>
              <a:gd name="T47" fmla="*/ 2147483647 h 640"/>
              <a:gd name="T48" fmla="*/ 2147483647 w 2706"/>
              <a:gd name="T49" fmla="*/ 2147483647 h 640"/>
              <a:gd name="T50" fmla="*/ 2147483647 w 2706"/>
              <a:gd name="T51" fmla="*/ 2147483647 h 640"/>
              <a:gd name="T52" fmla="*/ 2147483647 w 2706"/>
              <a:gd name="T53" fmla="*/ 2147483647 h 640"/>
              <a:gd name="T54" fmla="*/ 2147483647 w 2706"/>
              <a:gd name="T55" fmla="*/ 2147483647 h 640"/>
              <a:gd name="T56" fmla="*/ 2147483647 w 2706"/>
              <a:gd name="T57" fmla="*/ 2147483647 h 640"/>
              <a:gd name="T58" fmla="*/ 2147483647 w 2706"/>
              <a:gd name="T59" fmla="*/ 2147483647 h 640"/>
              <a:gd name="T60" fmla="*/ 2147483647 w 2706"/>
              <a:gd name="T61" fmla="*/ 2147483647 h 640"/>
              <a:gd name="T62" fmla="*/ 2147483647 w 2706"/>
              <a:gd name="T63" fmla="*/ 2147483647 h 640"/>
              <a:gd name="T64" fmla="*/ 2147483647 w 2706"/>
              <a:gd name="T65" fmla="*/ 2147483647 h 640"/>
              <a:gd name="T66" fmla="*/ 2147483647 w 2706"/>
              <a:gd name="T67" fmla="*/ 2147483647 h 640"/>
              <a:gd name="T68" fmla="*/ 2147483647 w 2706"/>
              <a:gd name="T69" fmla="*/ 2147483647 h 640"/>
              <a:gd name="T70" fmla="*/ 2147483647 w 2706"/>
              <a:gd name="T71" fmla="*/ 2147483647 h 640"/>
              <a:gd name="T72" fmla="*/ 2147483647 w 2706"/>
              <a:gd name="T73" fmla="*/ 2147483647 h 640"/>
              <a:gd name="T74" fmla="*/ 2147483647 w 2706"/>
              <a:gd name="T75" fmla="*/ 2147483647 h 640"/>
              <a:gd name="T76" fmla="*/ 2147483647 w 2706"/>
              <a:gd name="T77" fmla="*/ 2147483647 h 640"/>
              <a:gd name="T78" fmla="*/ 2147483647 w 2706"/>
              <a:gd name="T79" fmla="*/ 2147483647 h 640"/>
              <a:gd name="T80" fmla="*/ 2147483647 w 2706"/>
              <a:gd name="T81" fmla="*/ 2147483647 h 640"/>
              <a:gd name="T82" fmla="*/ 2147483647 w 2706"/>
              <a:gd name="T83" fmla="*/ 2147483647 h 640"/>
              <a:gd name="T84" fmla="*/ 2147483647 w 2706"/>
              <a:gd name="T85" fmla="*/ 2147483647 h 640"/>
              <a:gd name="T86" fmla="*/ 2147483647 w 2706"/>
              <a:gd name="T87" fmla="*/ 2147483647 h 640"/>
              <a:gd name="T88" fmla="*/ 2147483647 w 2706"/>
              <a:gd name="T89" fmla="*/ 2147483647 h 640"/>
              <a:gd name="T90" fmla="*/ 2147483647 w 2706"/>
              <a:gd name="T91" fmla="*/ 2147483647 h 640"/>
              <a:gd name="T92" fmla="*/ 2147483647 w 2706"/>
              <a:gd name="T93" fmla="*/ 2147483647 h 640"/>
              <a:gd name="T94" fmla="*/ 2147483647 w 2706"/>
              <a:gd name="T95" fmla="*/ 2147483647 h 640"/>
              <a:gd name="T96" fmla="*/ 2147483647 w 2706"/>
              <a:gd name="T97" fmla="*/ 2147483647 h 640"/>
              <a:gd name="T98" fmla="*/ 2147483647 w 2706"/>
              <a:gd name="T99" fmla="*/ 2147483647 h 640"/>
              <a:gd name="T100" fmla="*/ 2147483647 w 2706"/>
              <a:gd name="T101" fmla="*/ 2147483647 h 640"/>
              <a:gd name="T102" fmla="*/ 2147483647 w 2706"/>
              <a:gd name="T103" fmla="*/ 2147483647 h 640"/>
              <a:gd name="T104" fmla="*/ 2147483647 w 2706"/>
              <a:gd name="T105" fmla="*/ 2147483647 h 640"/>
              <a:gd name="T106" fmla="*/ 2147483647 w 2706"/>
              <a:gd name="T107" fmla="*/ 0 h 640"/>
              <a:gd name="T108" fmla="*/ 2147483647 w 2706"/>
              <a:gd name="T109" fmla="*/ 0 h 640"/>
              <a:gd name="T110" fmla="*/ 2147483647 w 2706"/>
              <a:gd name="T111" fmla="*/ 0 h 640"/>
              <a:gd name="T112" fmla="*/ 2147483647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 name="Freeform 18"/>
          <p:cNvSpPr>
            <a:spLocks/>
          </p:cNvSpPr>
          <p:nvPr/>
        </p:nvSpPr>
        <p:spPr bwMode="hidden">
          <a:xfrm>
            <a:off x="2619375" y="4075113"/>
            <a:ext cx="5545138" cy="850900"/>
          </a:xfrm>
          <a:custGeom>
            <a:avLst/>
            <a:gdLst>
              <a:gd name="T0" fmla="*/ 2147483647 w 5216"/>
              <a:gd name="T1" fmla="*/ 2147483647 h 762"/>
              <a:gd name="T2" fmla="*/ 2147483647 w 5216"/>
              <a:gd name="T3" fmla="*/ 2147483647 h 762"/>
              <a:gd name="T4" fmla="*/ 2147483647 w 5216"/>
              <a:gd name="T5" fmla="*/ 2147483647 h 762"/>
              <a:gd name="T6" fmla="*/ 2147483647 w 5216"/>
              <a:gd name="T7" fmla="*/ 2147483647 h 762"/>
              <a:gd name="T8" fmla="*/ 2147483647 w 5216"/>
              <a:gd name="T9" fmla="*/ 2147483647 h 762"/>
              <a:gd name="T10" fmla="*/ 2147483647 w 5216"/>
              <a:gd name="T11" fmla="*/ 2147483647 h 762"/>
              <a:gd name="T12" fmla="*/ 2147483647 w 5216"/>
              <a:gd name="T13" fmla="*/ 2147483647 h 762"/>
              <a:gd name="T14" fmla="*/ 2147483647 w 5216"/>
              <a:gd name="T15" fmla="*/ 2147483647 h 762"/>
              <a:gd name="T16" fmla="*/ 2147483647 w 5216"/>
              <a:gd name="T17" fmla="*/ 2147483647 h 762"/>
              <a:gd name="T18" fmla="*/ 2147483647 w 5216"/>
              <a:gd name="T19" fmla="*/ 2147483647 h 762"/>
              <a:gd name="T20" fmla="*/ 2147483647 w 5216"/>
              <a:gd name="T21" fmla="*/ 2147483647 h 762"/>
              <a:gd name="T22" fmla="*/ 2147483647 w 5216"/>
              <a:gd name="T23" fmla="*/ 2147483647 h 762"/>
              <a:gd name="T24" fmla="*/ 2147483647 w 5216"/>
              <a:gd name="T25" fmla="*/ 2147483647 h 762"/>
              <a:gd name="T26" fmla="*/ 2147483647 w 5216"/>
              <a:gd name="T27" fmla="*/ 0 h 762"/>
              <a:gd name="T28" fmla="*/ 2147483647 w 5216"/>
              <a:gd name="T29" fmla="*/ 2147483647 h 762"/>
              <a:gd name="T30" fmla="*/ 2147483647 w 5216"/>
              <a:gd name="T31" fmla="*/ 2147483647 h 762"/>
              <a:gd name="T32" fmla="*/ 0 w 5216"/>
              <a:gd name="T33" fmla="*/ 2147483647 h 762"/>
              <a:gd name="T34" fmla="*/ 2147483647 w 5216"/>
              <a:gd name="T35" fmla="*/ 2147483647 h 762"/>
              <a:gd name="T36" fmla="*/ 2147483647 w 5216"/>
              <a:gd name="T37" fmla="*/ 2147483647 h 762"/>
              <a:gd name="T38" fmla="*/ 2147483647 w 5216"/>
              <a:gd name="T39" fmla="*/ 2147483647 h 762"/>
              <a:gd name="T40" fmla="*/ 2147483647 w 5216"/>
              <a:gd name="T41" fmla="*/ 2147483647 h 762"/>
              <a:gd name="T42" fmla="*/ 2147483647 w 5216"/>
              <a:gd name="T43" fmla="*/ 2147483647 h 762"/>
              <a:gd name="T44" fmla="*/ 2147483647 w 5216"/>
              <a:gd name="T45" fmla="*/ 2147483647 h 762"/>
              <a:gd name="T46" fmla="*/ 2147483647 w 5216"/>
              <a:gd name="T47" fmla="*/ 2147483647 h 762"/>
              <a:gd name="T48" fmla="*/ 2147483647 w 5216"/>
              <a:gd name="T49" fmla="*/ 2147483647 h 762"/>
              <a:gd name="T50" fmla="*/ 2147483647 w 5216"/>
              <a:gd name="T51" fmla="*/ 2147483647 h 762"/>
              <a:gd name="T52" fmla="*/ 2147483647 w 5216"/>
              <a:gd name="T53" fmla="*/ 2147483647 h 762"/>
              <a:gd name="T54" fmla="*/ 2147483647 w 5216"/>
              <a:gd name="T55" fmla="*/ 2147483647 h 762"/>
              <a:gd name="T56" fmla="*/ 2147483647 w 5216"/>
              <a:gd name="T57" fmla="*/ 2147483647 h 762"/>
              <a:gd name="T58" fmla="*/ 2147483647 w 5216"/>
              <a:gd name="T59" fmla="*/ 2147483647 h 762"/>
              <a:gd name="T60" fmla="*/ 2147483647 w 5216"/>
              <a:gd name="T61" fmla="*/ 2147483647 h 762"/>
              <a:gd name="T62" fmla="*/ 2147483647 w 5216"/>
              <a:gd name="T63" fmla="*/ 2147483647 h 762"/>
              <a:gd name="T64" fmla="*/ 2147483647 w 5216"/>
              <a:gd name="T65" fmla="*/ 2147483647 h 762"/>
              <a:gd name="T66" fmla="*/ 2147483647 w 5216"/>
              <a:gd name="T67" fmla="*/ 2147483647 h 762"/>
              <a:gd name="T68" fmla="*/ 2147483647 w 5216"/>
              <a:gd name="T69" fmla="*/ 2147483647 h 762"/>
              <a:gd name="T70" fmla="*/ 2147483647 w 5216"/>
              <a:gd name="T71" fmla="*/ 2147483647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 name="Freeform 22"/>
          <p:cNvSpPr>
            <a:spLocks/>
          </p:cNvSpPr>
          <p:nvPr/>
        </p:nvSpPr>
        <p:spPr bwMode="hidden">
          <a:xfrm>
            <a:off x="2828925" y="4087813"/>
            <a:ext cx="5467350" cy="774700"/>
          </a:xfrm>
          <a:custGeom>
            <a:avLst/>
            <a:gdLst>
              <a:gd name="T0" fmla="*/ 0 w 5144"/>
              <a:gd name="T1" fmla="*/ 2147483647 h 694"/>
              <a:gd name="T2" fmla="*/ 0 w 5144"/>
              <a:gd name="T3" fmla="*/ 2147483647 h 694"/>
              <a:gd name="T4" fmla="*/ 2147483647 w 5144"/>
              <a:gd name="T5" fmla="*/ 2147483647 h 694"/>
              <a:gd name="T6" fmla="*/ 2147483647 w 5144"/>
              <a:gd name="T7" fmla="*/ 2147483647 h 694"/>
              <a:gd name="T8" fmla="*/ 2147483647 w 5144"/>
              <a:gd name="T9" fmla="*/ 2147483647 h 694"/>
              <a:gd name="T10" fmla="*/ 2147483647 w 5144"/>
              <a:gd name="T11" fmla="*/ 2147483647 h 694"/>
              <a:gd name="T12" fmla="*/ 2147483647 w 5144"/>
              <a:gd name="T13" fmla="*/ 2147483647 h 694"/>
              <a:gd name="T14" fmla="*/ 2147483647 w 5144"/>
              <a:gd name="T15" fmla="*/ 2147483647 h 694"/>
              <a:gd name="T16" fmla="*/ 2147483647 w 5144"/>
              <a:gd name="T17" fmla="*/ 2147483647 h 694"/>
              <a:gd name="T18" fmla="*/ 2147483647 w 5144"/>
              <a:gd name="T19" fmla="*/ 2147483647 h 694"/>
              <a:gd name="T20" fmla="*/ 2147483647 w 5144"/>
              <a:gd name="T21" fmla="*/ 2147483647 h 694"/>
              <a:gd name="T22" fmla="*/ 2147483647 w 5144"/>
              <a:gd name="T23" fmla="*/ 2147483647 h 694"/>
              <a:gd name="T24" fmla="*/ 2147483647 w 5144"/>
              <a:gd name="T25" fmla="*/ 0 h 694"/>
              <a:gd name="T26" fmla="*/ 2147483647 w 5144"/>
              <a:gd name="T27" fmla="*/ 2147483647 h 694"/>
              <a:gd name="T28" fmla="*/ 2147483647 w 5144"/>
              <a:gd name="T29" fmla="*/ 2147483647 h 694"/>
              <a:gd name="T30" fmla="*/ 2147483647 w 5144"/>
              <a:gd name="T31" fmla="*/ 2147483647 h 694"/>
              <a:gd name="T32" fmla="*/ 2147483647 w 5144"/>
              <a:gd name="T33" fmla="*/ 2147483647 h 694"/>
              <a:gd name="T34" fmla="*/ 2147483647 w 5144"/>
              <a:gd name="T35" fmla="*/ 2147483647 h 694"/>
              <a:gd name="T36" fmla="*/ 2147483647 w 5144"/>
              <a:gd name="T37" fmla="*/ 2147483647 h 694"/>
              <a:gd name="T38" fmla="*/ 2147483647 w 5144"/>
              <a:gd name="T39" fmla="*/ 2147483647 h 694"/>
              <a:gd name="T40" fmla="*/ 2147483647 w 5144"/>
              <a:gd name="T41" fmla="*/ 2147483647 h 694"/>
              <a:gd name="T42" fmla="*/ 2147483647 w 5144"/>
              <a:gd name="T43" fmla="*/ 2147483647 h 694"/>
              <a:gd name="T44" fmla="*/ 2147483647 w 5144"/>
              <a:gd name="T45" fmla="*/ 2147483647 h 694"/>
              <a:gd name="T46" fmla="*/ 2147483647 w 5144"/>
              <a:gd name="T47" fmla="*/ 2147483647 h 694"/>
              <a:gd name="T48" fmla="*/ 2147483647 w 5144"/>
              <a:gd name="T49" fmla="*/ 2147483647 h 694"/>
              <a:gd name="T50" fmla="*/ 2147483647 w 5144"/>
              <a:gd name="T51" fmla="*/ 2147483647 h 694"/>
              <a:gd name="T52" fmla="*/ 2147483647 w 5144"/>
              <a:gd name="T53" fmla="*/ 2147483647 h 694"/>
              <a:gd name="T54" fmla="*/ 2147483647 w 5144"/>
              <a:gd name="T55" fmla="*/ 2147483647 h 694"/>
              <a:gd name="T56" fmla="*/ 2147483647 w 5144"/>
              <a:gd name="T57" fmla="*/ 2147483647 h 694"/>
              <a:gd name="T58" fmla="*/ 2147483647 w 5144"/>
              <a:gd name="T59" fmla="*/ 2147483647 h 694"/>
              <a:gd name="T60" fmla="*/ 2147483647 w 5144"/>
              <a:gd name="T61" fmla="*/ 2147483647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8" name="Freeform 26"/>
          <p:cNvSpPr>
            <a:spLocks/>
          </p:cNvSpPr>
          <p:nvPr/>
        </p:nvSpPr>
        <p:spPr bwMode="hidden">
          <a:xfrm>
            <a:off x="5610225" y="4073525"/>
            <a:ext cx="3306763" cy="652463"/>
          </a:xfrm>
          <a:custGeom>
            <a:avLst/>
            <a:gdLst>
              <a:gd name="T0" fmla="*/ 0 w 3112"/>
              <a:gd name="T1" fmla="*/ 2147483647 h 584"/>
              <a:gd name="T2" fmla="*/ 0 w 3112"/>
              <a:gd name="T3" fmla="*/ 2147483647 h 584"/>
              <a:gd name="T4" fmla="*/ 2147483647 w 3112"/>
              <a:gd name="T5" fmla="*/ 2147483647 h 584"/>
              <a:gd name="T6" fmla="*/ 2147483647 w 3112"/>
              <a:gd name="T7" fmla="*/ 2147483647 h 584"/>
              <a:gd name="T8" fmla="*/ 2147483647 w 3112"/>
              <a:gd name="T9" fmla="*/ 2147483647 h 584"/>
              <a:gd name="T10" fmla="*/ 2147483647 w 3112"/>
              <a:gd name="T11" fmla="*/ 2147483647 h 584"/>
              <a:gd name="T12" fmla="*/ 2147483647 w 3112"/>
              <a:gd name="T13" fmla="*/ 2147483647 h 584"/>
              <a:gd name="T14" fmla="*/ 2147483647 w 3112"/>
              <a:gd name="T15" fmla="*/ 2147483647 h 584"/>
              <a:gd name="T16" fmla="*/ 2147483647 w 3112"/>
              <a:gd name="T17" fmla="*/ 2147483647 h 584"/>
              <a:gd name="T18" fmla="*/ 2147483647 w 3112"/>
              <a:gd name="T19" fmla="*/ 2147483647 h 584"/>
              <a:gd name="T20" fmla="*/ 2147483647 w 3112"/>
              <a:gd name="T21" fmla="*/ 2147483647 h 584"/>
              <a:gd name="T22" fmla="*/ 2147483647 w 3112"/>
              <a:gd name="T23" fmla="*/ 2147483647 h 584"/>
              <a:gd name="T24" fmla="*/ 2147483647 w 3112"/>
              <a:gd name="T25" fmla="*/ 2147483647 h 584"/>
              <a:gd name="T26" fmla="*/ 2147483647 w 3112"/>
              <a:gd name="T27" fmla="*/ 2147483647 h 584"/>
              <a:gd name="T28" fmla="*/ 2147483647 w 3112"/>
              <a:gd name="T29" fmla="*/ 2147483647 h 584"/>
              <a:gd name="T30" fmla="*/ 2147483647 w 3112"/>
              <a:gd name="T31" fmla="*/ 2147483647 h 584"/>
              <a:gd name="T32" fmla="*/ 2147483647 w 3112"/>
              <a:gd name="T33" fmla="*/ 2147483647 h 584"/>
              <a:gd name="T34" fmla="*/ 2147483647 w 3112"/>
              <a:gd name="T35" fmla="*/ 2147483647 h 584"/>
              <a:gd name="T36" fmla="*/ 2147483647 w 3112"/>
              <a:gd name="T37" fmla="*/ 2147483647 h 584"/>
              <a:gd name="T38" fmla="*/ 2147483647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useBgFill="1">
        <p:nvSpPr>
          <p:cNvPr id="9" name="Freeform 10"/>
          <p:cNvSpPr>
            <a:spLocks/>
          </p:cNvSpPr>
          <p:nvPr/>
        </p:nvSpPr>
        <p:spPr bwMode="hidden">
          <a:xfrm>
            <a:off x="211138" y="4059238"/>
            <a:ext cx="8723312" cy="1328737"/>
          </a:xfrm>
          <a:custGeom>
            <a:avLst/>
            <a:gdLst>
              <a:gd name="T0" fmla="*/ 2147483647 w 8196"/>
              <a:gd name="T1" fmla="*/ 2147483647 h 1192"/>
              <a:gd name="T2" fmla="*/ 2147483647 w 8196"/>
              <a:gd name="T3" fmla="*/ 2147483647 h 1192"/>
              <a:gd name="T4" fmla="*/ 2147483647 w 8196"/>
              <a:gd name="T5" fmla="*/ 2147483647 h 1192"/>
              <a:gd name="T6" fmla="*/ 2147483647 w 8196"/>
              <a:gd name="T7" fmla="*/ 2147483647 h 1192"/>
              <a:gd name="T8" fmla="*/ 2147483647 w 8196"/>
              <a:gd name="T9" fmla="*/ 2147483647 h 1192"/>
              <a:gd name="T10" fmla="*/ 2147483647 w 8196"/>
              <a:gd name="T11" fmla="*/ 2147483647 h 1192"/>
              <a:gd name="T12" fmla="*/ 2147483647 w 8196"/>
              <a:gd name="T13" fmla="*/ 2147483647 h 1192"/>
              <a:gd name="T14" fmla="*/ 2147483647 w 8196"/>
              <a:gd name="T15" fmla="*/ 2147483647 h 1192"/>
              <a:gd name="T16" fmla="*/ 2147483647 w 8196"/>
              <a:gd name="T17" fmla="*/ 2147483647 h 1192"/>
              <a:gd name="T18" fmla="*/ 2147483647 w 8196"/>
              <a:gd name="T19" fmla="*/ 2147483647 h 1192"/>
              <a:gd name="T20" fmla="*/ 2147483647 w 8196"/>
              <a:gd name="T21" fmla="*/ 2147483647 h 1192"/>
              <a:gd name="T22" fmla="*/ 2147483647 w 8196"/>
              <a:gd name="T23" fmla="*/ 2147483647 h 1192"/>
              <a:gd name="T24" fmla="*/ 2147483647 w 8196"/>
              <a:gd name="T25" fmla="*/ 2147483647 h 1192"/>
              <a:gd name="T26" fmla="*/ 2147483647 w 8196"/>
              <a:gd name="T27" fmla="*/ 2147483647 h 1192"/>
              <a:gd name="T28" fmla="*/ 2147483647 w 8196"/>
              <a:gd name="T29" fmla="*/ 2147483647 h 1192"/>
              <a:gd name="T30" fmla="*/ 2147483647 w 8196"/>
              <a:gd name="T31" fmla="*/ 2147483647 h 1192"/>
              <a:gd name="T32" fmla="*/ 2147483647 w 8196"/>
              <a:gd name="T33" fmla="*/ 2147483647 h 1192"/>
              <a:gd name="T34" fmla="*/ 2147483647 w 8196"/>
              <a:gd name="T35" fmla="*/ 2147483647 h 1192"/>
              <a:gd name="T36" fmla="*/ 2147483647 w 8196"/>
              <a:gd name="T37" fmla="*/ 2147483647 h 1192"/>
              <a:gd name="T38" fmla="*/ 2147483647 w 8196"/>
              <a:gd name="T39" fmla="*/ 2147483647 h 1192"/>
              <a:gd name="T40" fmla="*/ 2147483647 w 8196"/>
              <a:gd name="T41" fmla="*/ 2147483647 h 1192"/>
              <a:gd name="T42" fmla="*/ 2147483647 w 8196"/>
              <a:gd name="T43" fmla="*/ 2147483647 h 1192"/>
              <a:gd name="T44" fmla="*/ 2147483647 w 8196"/>
              <a:gd name="T45" fmla="*/ 0 h 1192"/>
              <a:gd name="T46" fmla="*/ 2147483647 w 8196"/>
              <a:gd name="T47" fmla="*/ 2147483647 h 1192"/>
              <a:gd name="T48" fmla="*/ 2147483647 w 8196"/>
              <a:gd name="T49" fmla="*/ 2147483647 h 1192"/>
              <a:gd name="T50" fmla="*/ 2147483647 w 8196"/>
              <a:gd name="T51" fmla="*/ 2147483647 h 1192"/>
              <a:gd name="T52" fmla="*/ 2147483647 w 8196"/>
              <a:gd name="T53" fmla="*/ 2147483647 h 1192"/>
              <a:gd name="T54" fmla="*/ 2147483647 w 8196"/>
              <a:gd name="T55" fmla="*/ 2147483647 h 1192"/>
              <a:gd name="T56" fmla="*/ 2147483647 w 8196"/>
              <a:gd name="T57" fmla="*/ 2147483647 h 1192"/>
              <a:gd name="T58" fmla="*/ 2147483647 w 8196"/>
              <a:gd name="T59" fmla="*/ 2147483647 h 1192"/>
              <a:gd name="T60" fmla="*/ 2147483647 w 8196"/>
              <a:gd name="T61" fmla="*/ 2147483647 h 1192"/>
              <a:gd name="T62" fmla="*/ 0 w 8196"/>
              <a:gd name="T63" fmla="*/ 2147483647 h 1192"/>
              <a:gd name="T64" fmla="*/ 2147483647 w 8196"/>
              <a:gd name="T65" fmla="*/ 2147483647 h 1192"/>
              <a:gd name="T66" fmla="*/ 2147483647 w 8196"/>
              <a:gd name="T67" fmla="*/ 2147483647 h 1192"/>
              <a:gd name="T68" fmla="*/ 2147483647 w 8196"/>
              <a:gd name="T69" fmla="*/ 2147483647 h 1192"/>
              <a:gd name="T70" fmla="*/ 2147483647 w 8196"/>
              <a:gd name="T71" fmla="*/ 2147483647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0" name="Date Placeholder 3"/>
          <p:cNvSpPr>
            <a:spLocks noGrp="1"/>
          </p:cNvSpPr>
          <p:nvPr>
            <p:ph type="dt" sz="half" idx="10"/>
          </p:nvPr>
        </p:nvSpPr>
        <p:spPr/>
        <p:txBody>
          <a:bodyPr/>
          <a:lstStyle>
            <a:lvl1pPr defTabSz="914400">
              <a:defRPr/>
            </a:lvl1pPr>
          </a:lstStyle>
          <a:p>
            <a:pPr>
              <a:defRPr/>
            </a:pPr>
            <a:fld id="{3BFED649-63E7-4248-84BD-169DD4AE5817}" type="datetimeFigureOut">
              <a:rPr lang="en-US"/>
              <a:pPr>
                <a:defRPr/>
              </a:pPr>
              <a:t>8/23/2015</a:t>
            </a:fld>
            <a:endParaRPr lang="en-US"/>
          </a:p>
        </p:txBody>
      </p:sp>
      <p:sp>
        <p:nvSpPr>
          <p:cNvPr id="11" name="Footer Placeholder 4"/>
          <p:cNvSpPr>
            <a:spLocks noGrp="1"/>
          </p:cNvSpPr>
          <p:nvPr>
            <p:ph type="ftr" sz="quarter" idx="11"/>
          </p:nvPr>
        </p:nvSpPr>
        <p:spPr/>
        <p:txBody>
          <a:bodyPr/>
          <a:lstStyle>
            <a:lvl1pPr defTabSz="914400">
              <a:defRPr/>
            </a:lvl1pPr>
          </a:lstStyle>
          <a:p>
            <a:pPr>
              <a:defRPr/>
            </a:pPr>
            <a:endParaRPr lang="en-US"/>
          </a:p>
        </p:txBody>
      </p:sp>
      <p:sp>
        <p:nvSpPr>
          <p:cNvPr id="12" name="Slide Number Placeholder 5"/>
          <p:cNvSpPr>
            <a:spLocks noGrp="1"/>
          </p:cNvSpPr>
          <p:nvPr>
            <p:ph type="sldNum" sz="quarter" idx="12"/>
          </p:nvPr>
        </p:nvSpPr>
        <p:spPr/>
        <p:txBody>
          <a:bodyPr/>
          <a:lstStyle>
            <a:lvl1pPr defTabSz="914400">
              <a:defRPr/>
            </a:lvl1pPr>
          </a:lstStyle>
          <a:p>
            <a:fld id="{51025819-3E1B-4297-AC44-DD954AF47EF1}" type="slidenum">
              <a:rPr lang="en-US"/>
              <a:pPr/>
              <a:t>‹#›</a:t>
            </a:fld>
            <a:endParaRPr lang="en-US"/>
          </a:p>
        </p:txBody>
      </p:sp>
    </p:spTree>
    <p:extLst>
      <p:ext uri="{BB962C8B-B14F-4D97-AF65-F5344CB8AC3E}">
        <p14:creationId xmlns:p14="http://schemas.microsoft.com/office/powerpoint/2010/main" val="29218557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3"/>
          </p:nvPr>
        </p:nvSpPr>
        <p:spPr>
          <a:xfrm>
            <a:off x="676655"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5"/>
          </p:nvPr>
        </p:nvSpPr>
        <p:spPr/>
        <p:txBody>
          <a:bodyPr/>
          <a:lstStyle>
            <a:lvl1pPr defTabSz="914400">
              <a:defRPr/>
            </a:lvl1pPr>
          </a:lstStyle>
          <a:p>
            <a:pPr>
              <a:defRPr/>
            </a:pPr>
            <a:fld id="{16B7F166-775D-4261-91A1-9369E5D71B0B}" type="datetimeFigureOut">
              <a:rPr lang="en-US"/>
              <a:pPr>
                <a:defRPr/>
              </a:pPr>
              <a:t>8/23/2015</a:t>
            </a:fld>
            <a:endParaRPr lang="en-US"/>
          </a:p>
        </p:txBody>
      </p:sp>
      <p:sp>
        <p:nvSpPr>
          <p:cNvPr id="6" name="Footer Placeholder 4"/>
          <p:cNvSpPr>
            <a:spLocks noGrp="1"/>
          </p:cNvSpPr>
          <p:nvPr>
            <p:ph type="ftr" sz="quarter" idx="16"/>
          </p:nvPr>
        </p:nvSpPr>
        <p:spPr/>
        <p:txBody>
          <a:bodyPr/>
          <a:lstStyle>
            <a:lvl1pPr defTabSz="914400">
              <a:defRPr/>
            </a:lvl1pPr>
          </a:lstStyle>
          <a:p>
            <a:pPr>
              <a:defRPr/>
            </a:pPr>
            <a:endParaRPr lang="en-US"/>
          </a:p>
        </p:txBody>
      </p:sp>
      <p:sp>
        <p:nvSpPr>
          <p:cNvPr id="7" name="Slide Number Placeholder 5"/>
          <p:cNvSpPr>
            <a:spLocks noGrp="1"/>
          </p:cNvSpPr>
          <p:nvPr>
            <p:ph type="sldNum" sz="quarter" idx="17"/>
          </p:nvPr>
        </p:nvSpPr>
        <p:spPr/>
        <p:txBody>
          <a:bodyPr/>
          <a:lstStyle>
            <a:lvl1pPr defTabSz="914400">
              <a:defRPr/>
            </a:lvl1pPr>
          </a:lstStyle>
          <a:p>
            <a:fld id="{7F118936-BB02-4A09-808D-3BCC6D34AED6}" type="slidenum">
              <a:rPr lang="en-US"/>
              <a:pPr/>
              <a:t>‹#›</a:t>
            </a:fld>
            <a:endParaRPr lang="en-US"/>
          </a:p>
        </p:txBody>
      </p:sp>
    </p:spTree>
    <p:extLst>
      <p:ext uri="{BB962C8B-B14F-4D97-AF65-F5344CB8AC3E}">
        <p14:creationId xmlns:p14="http://schemas.microsoft.com/office/powerpoint/2010/main" val="16142186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lvl1pPr defTabSz="914400">
              <a:defRPr/>
            </a:lvl1pPr>
          </a:lstStyle>
          <a:p>
            <a:pPr>
              <a:defRPr/>
            </a:pPr>
            <a:fld id="{E9B86252-B54C-4795-904E-ECC919673283}" type="datetimeFigureOut">
              <a:rPr lang="en-US"/>
              <a:pPr>
                <a:defRPr/>
              </a:pPr>
              <a:t>8/23/2015</a:t>
            </a:fld>
            <a:endParaRPr lang="en-US"/>
          </a:p>
        </p:txBody>
      </p:sp>
      <p:sp>
        <p:nvSpPr>
          <p:cNvPr id="8" name="Footer Placeholder 4"/>
          <p:cNvSpPr>
            <a:spLocks noGrp="1"/>
          </p:cNvSpPr>
          <p:nvPr>
            <p:ph type="ftr" sz="quarter" idx="11"/>
          </p:nvPr>
        </p:nvSpPr>
        <p:spPr/>
        <p:txBody>
          <a:bodyPr/>
          <a:lstStyle>
            <a:lvl1pPr defTabSz="914400">
              <a:defRPr/>
            </a:lvl1pPr>
          </a:lstStyle>
          <a:p>
            <a:pPr>
              <a:defRPr/>
            </a:pPr>
            <a:endParaRPr lang="en-US"/>
          </a:p>
        </p:txBody>
      </p:sp>
      <p:sp>
        <p:nvSpPr>
          <p:cNvPr id="9" name="Slide Number Placeholder 5"/>
          <p:cNvSpPr>
            <a:spLocks noGrp="1"/>
          </p:cNvSpPr>
          <p:nvPr>
            <p:ph type="sldNum" sz="quarter" idx="12"/>
          </p:nvPr>
        </p:nvSpPr>
        <p:spPr/>
        <p:txBody>
          <a:bodyPr/>
          <a:lstStyle>
            <a:lvl1pPr defTabSz="914400">
              <a:defRPr/>
            </a:lvl1pPr>
          </a:lstStyle>
          <a:p>
            <a:fld id="{E15E3D47-10F7-4D5A-BCC5-D6B868A368D5}" type="slidenum">
              <a:rPr lang="en-US"/>
              <a:pPr/>
              <a:t>‹#›</a:t>
            </a:fld>
            <a:endParaRPr lang="en-US"/>
          </a:p>
        </p:txBody>
      </p:sp>
    </p:spTree>
    <p:extLst>
      <p:ext uri="{BB962C8B-B14F-4D97-AF65-F5344CB8AC3E}">
        <p14:creationId xmlns:p14="http://schemas.microsoft.com/office/powerpoint/2010/main" val="18533526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defTabSz="914400">
              <a:defRPr/>
            </a:lvl1pPr>
          </a:lstStyle>
          <a:p>
            <a:pPr>
              <a:defRPr/>
            </a:pPr>
            <a:fld id="{39C36228-C054-4728-8115-C0335D934EAD}" type="datetimeFigureOut">
              <a:rPr lang="en-US"/>
              <a:pPr>
                <a:defRPr/>
              </a:pPr>
              <a:t>8/23/2015</a:t>
            </a:fld>
            <a:endParaRPr lang="en-US"/>
          </a:p>
        </p:txBody>
      </p:sp>
      <p:sp>
        <p:nvSpPr>
          <p:cNvPr id="4" name="Footer Placeholder 4"/>
          <p:cNvSpPr>
            <a:spLocks noGrp="1"/>
          </p:cNvSpPr>
          <p:nvPr>
            <p:ph type="ftr" sz="quarter" idx="11"/>
          </p:nvPr>
        </p:nvSpPr>
        <p:spPr/>
        <p:txBody>
          <a:bodyPr/>
          <a:lstStyle>
            <a:lvl1pPr defTabSz="914400">
              <a:defRPr/>
            </a:lvl1pPr>
          </a:lstStyle>
          <a:p>
            <a:pPr>
              <a:defRPr/>
            </a:pPr>
            <a:endParaRPr lang="en-US"/>
          </a:p>
        </p:txBody>
      </p:sp>
      <p:sp>
        <p:nvSpPr>
          <p:cNvPr id="5" name="Slide Number Placeholder 5"/>
          <p:cNvSpPr>
            <a:spLocks noGrp="1"/>
          </p:cNvSpPr>
          <p:nvPr>
            <p:ph type="sldNum" sz="quarter" idx="12"/>
          </p:nvPr>
        </p:nvSpPr>
        <p:spPr/>
        <p:txBody>
          <a:bodyPr/>
          <a:lstStyle>
            <a:lvl1pPr defTabSz="914400">
              <a:defRPr/>
            </a:lvl1pPr>
          </a:lstStyle>
          <a:p>
            <a:fld id="{92F3AD67-8E0B-4E94-9CA4-3F261592712D}" type="slidenum">
              <a:rPr lang="en-US"/>
              <a:pPr/>
              <a:t>‹#›</a:t>
            </a:fld>
            <a:endParaRPr lang="en-US"/>
          </a:p>
        </p:txBody>
      </p:sp>
    </p:spTree>
    <p:extLst>
      <p:ext uri="{BB962C8B-B14F-4D97-AF65-F5344CB8AC3E}">
        <p14:creationId xmlns:p14="http://schemas.microsoft.com/office/powerpoint/2010/main" val="330923335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ounded Rectangle 1"/>
          <p:cNvSpPr/>
          <p:nvPr/>
        </p:nvSpPr>
        <p:spPr>
          <a:xfrm>
            <a:off x="228600" y="228600"/>
            <a:ext cx="8696325" cy="1427163"/>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57200">
              <a:defRPr/>
            </a:pPr>
            <a:endParaRPr lang="en-US">
              <a:solidFill>
                <a:prstClr val="white"/>
              </a:solidFill>
            </a:endParaRPr>
          </a:p>
        </p:txBody>
      </p:sp>
      <p:grpSp>
        <p:nvGrpSpPr>
          <p:cNvPr id="3" name="Group 5"/>
          <p:cNvGrpSpPr>
            <a:grpSpLocks noChangeAspect="1"/>
          </p:cNvGrpSpPr>
          <p:nvPr/>
        </p:nvGrpSpPr>
        <p:grpSpPr bwMode="auto">
          <a:xfrm>
            <a:off x="211138" y="714375"/>
            <a:ext cx="8723312" cy="1330325"/>
            <a:chOff x="-3905251" y="4294188"/>
            <a:chExt cx="13027839" cy="1892300"/>
          </a:xfrm>
        </p:grpSpPr>
        <p:sp>
          <p:nvSpPr>
            <p:cNvPr id="4" name="Freeform 14"/>
            <p:cNvSpPr>
              <a:spLocks/>
            </p:cNvSpPr>
            <p:nvPr/>
          </p:nvSpPr>
          <p:spPr bwMode="hidden">
            <a:xfrm>
              <a:off x="4810006" y="4499677"/>
              <a:ext cx="4295986" cy="1016152"/>
            </a:xfrm>
            <a:custGeom>
              <a:avLst/>
              <a:gdLst>
                <a:gd name="T0" fmla="*/ 2147483647 w 2706"/>
                <a:gd name="T1" fmla="*/ 0 h 640"/>
                <a:gd name="T2" fmla="*/ 2147483647 w 2706"/>
                <a:gd name="T3" fmla="*/ 0 h 640"/>
                <a:gd name="T4" fmla="*/ 2147483647 w 2706"/>
                <a:gd name="T5" fmla="*/ 2147483647 h 640"/>
                <a:gd name="T6" fmla="*/ 2147483647 w 2706"/>
                <a:gd name="T7" fmla="*/ 2147483647 h 640"/>
                <a:gd name="T8" fmla="*/ 2147483647 w 2706"/>
                <a:gd name="T9" fmla="*/ 2147483647 h 640"/>
                <a:gd name="T10" fmla="*/ 2147483647 w 2706"/>
                <a:gd name="T11" fmla="*/ 2147483647 h 640"/>
                <a:gd name="T12" fmla="*/ 2147483647 w 2706"/>
                <a:gd name="T13" fmla="*/ 2147483647 h 640"/>
                <a:gd name="T14" fmla="*/ 2147483647 w 2706"/>
                <a:gd name="T15" fmla="*/ 2147483647 h 640"/>
                <a:gd name="T16" fmla="*/ 2147483647 w 2706"/>
                <a:gd name="T17" fmla="*/ 2147483647 h 640"/>
                <a:gd name="T18" fmla="*/ 2147483647 w 2706"/>
                <a:gd name="T19" fmla="*/ 2147483647 h 640"/>
                <a:gd name="T20" fmla="*/ 2147483647 w 2706"/>
                <a:gd name="T21" fmla="*/ 2147483647 h 640"/>
                <a:gd name="T22" fmla="*/ 2147483647 w 2706"/>
                <a:gd name="T23" fmla="*/ 2147483647 h 640"/>
                <a:gd name="T24" fmla="*/ 2147483647 w 2706"/>
                <a:gd name="T25" fmla="*/ 2147483647 h 640"/>
                <a:gd name="T26" fmla="*/ 2147483647 w 2706"/>
                <a:gd name="T27" fmla="*/ 2147483647 h 640"/>
                <a:gd name="T28" fmla="*/ 2147483647 w 2706"/>
                <a:gd name="T29" fmla="*/ 2147483647 h 640"/>
                <a:gd name="T30" fmla="*/ 2147483647 w 2706"/>
                <a:gd name="T31" fmla="*/ 2147483647 h 640"/>
                <a:gd name="T32" fmla="*/ 2147483647 w 2706"/>
                <a:gd name="T33" fmla="*/ 2147483647 h 640"/>
                <a:gd name="T34" fmla="*/ 2147483647 w 2706"/>
                <a:gd name="T35" fmla="*/ 2147483647 h 640"/>
                <a:gd name="T36" fmla="*/ 0 w 2706"/>
                <a:gd name="T37" fmla="*/ 2147483647 h 640"/>
                <a:gd name="T38" fmla="*/ 0 w 2706"/>
                <a:gd name="T39" fmla="*/ 2147483647 h 640"/>
                <a:gd name="T40" fmla="*/ 2147483647 w 2706"/>
                <a:gd name="T41" fmla="*/ 2147483647 h 640"/>
                <a:gd name="T42" fmla="*/ 2147483647 w 2706"/>
                <a:gd name="T43" fmla="*/ 2147483647 h 640"/>
                <a:gd name="T44" fmla="*/ 2147483647 w 2706"/>
                <a:gd name="T45" fmla="*/ 2147483647 h 640"/>
                <a:gd name="T46" fmla="*/ 2147483647 w 2706"/>
                <a:gd name="T47" fmla="*/ 2147483647 h 640"/>
                <a:gd name="T48" fmla="*/ 2147483647 w 2706"/>
                <a:gd name="T49" fmla="*/ 2147483647 h 640"/>
                <a:gd name="T50" fmla="*/ 2147483647 w 2706"/>
                <a:gd name="T51" fmla="*/ 2147483647 h 640"/>
                <a:gd name="T52" fmla="*/ 2147483647 w 2706"/>
                <a:gd name="T53" fmla="*/ 2147483647 h 640"/>
                <a:gd name="T54" fmla="*/ 2147483647 w 2706"/>
                <a:gd name="T55" fmla="*/ 2147483647 h 640"/>
                <a:gd name="T56" fmla="*/ 2147483647 w 2706"/>
                <a:gd name="T57" fmla="*/ 2147483647 h 640"/>
                <a:gd name="T58" fmla="*/ 2147483647 w 2706"/>
                <a:gd name="T59" fmla="*/ 2147483647 h 640"/>
                <a:gd name="T60" fmla="*/ 2147483647 w 2706"/>
                <a:gd name="T61" fmla="*/ 2147483647 h 640"/>
                <a:gd name="T62" fmla="*/ 2147483647 w 2706"/>
                <a:gd name="T63" fmla="*/ 2147483647 h 640"/>
                <a:gd name="T64" fmla="*/ 2147483647 w 2706"/>
                <a:gd name="T65" fmla="*/ 2147483647 h 640"/>
                <a:gd name="T66" fmla="*/ 2147483647 w 2706"/>
                <a:gd name="T67" fmla="*/ 2147483647 h 640"/>
                <a:gd name="T68" fmla="*/ 2147483647 w 2706"/>
                <a:gd name="T69" fmla="*/ 2147483647 h 640"/>
                <a:gd name="T70" fmla="*/ 2147483647 w 2706"/>
                <a:gd name="T71" fmla="*/ 2147483647 h 640"/>
                <a:gd name="T72" fmla="*/ 2147483647 w 2706"/>
                <a:gd name="T73" fmla="*/ 2147483647 h 640"/>
                <a:gd name="T74" fmla="*/ 2147483647 w 2706"/>
                <a:gd name="T75" fmla="*/ 2147483647 h 640"/>
                <a:gd name="T76" fmla="*/ 2147483647 w 2706"/>
                <a:gd name="T77" fmla="*/ 2147483647 h 640"/>
                <a:gd name="T78" fmla="*/ 2147483647 w 2706"/>
                <a:gd name="T79" fmla="*/ 2147483647 h 640"/>
                <a:gd name="T80" fmla="*/ 2147483647 w 2706"/>
                <a:gd name="T81" fmla="*/ 2147483647 h 640"/>
                <a:gd name="T82" fmla="*/ 2147483647 w 2706"/>
                <a:gd name="T83" fmla="*/ 2147483647 h 640"/>
                <a:gd name="T84" fmla="*/ 2147483647 w 2706"/>
                <a:gd name="T85" fmla="*/ 2147483647 h 640"/>
                <a:gd name="T86" fmla="*/ 2147483647 w 2706"/>
                <a:gd name="T87" fmla="*/ 2147483647 h 640"/>
                <a:gd name="T88" fmla="*/ 2147483647 w 2706"/>
                <a:gd name="T89" fmla="*/ 2147483647 h 640"/>
                <a:gd name="T90" fmla="*/ 2147483647 w 2706"/>
                <a:gd name="T91" fmla="*/ 2147483647 h 640"/>
                <a:gd name="T92" fmla="*/ 2147483647 w 2706"/>
                <a:gd name="T93" fmla="*/ 2147483647 h 640"/>
                <a:gd name="T94" fmla="*/ 2147483647 w 2706"/>
                <a:gd name="T95" fmla="*/ 2147483647 h 640"/>
                <a:gd name="T96" fmla="*/ 2147483647 w 2706"/>
                <a:gd name="T97" fmla="*/ 2147483647 h 640"/>
                <a:gd name="T98" fmla="*/ 2147483647 w 2706"/>
                <a:gd name="T99" fmla="*/ 2147483647 h 640"/>
                <a:gd name="T100" fmla="*/ 2147483647 w 2706"/>
                <a:gd name="T101" fmla="*/ 2147483647 h 640"/>
                <a:gd name="T102" fmla="*/ 2147483647 w 2706"/>
                <a:gd name="T103" fmla="*/ 2147483647 h 640"/>
                <a:gd name="T104" fmla="*/ 2147483647 w 2706"/>
                <a:gd name="T105" fmla="*/ 2147483647 h 640"/>
                <a:gd name="T106" fmla="*/ 2147483647 w 2706"/>
                <a:gd name="T107" fmla="*/ 0 h 640"/>
                <a:gd name="T108" fmla="*/ 2147483647 w 2706"/>
                <a:gd name="T109" fmla="*/ 0 h 640"/>
                <a:gd name="T110" fmla="*/ 2147483647 w 2706"/>
                <a:gd name="T111" fmla="*/ 0 h 640"/>
                <a:gd name="T112" fmla="*/ 2147483647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 name="Freeform 18"/>
            <p:cNvSpPr>
              <a:spLocks/>
            </p:cNvSpPr>
            <p:nvPr/>
          </p:nvSpPr>
          <p:spPr bwMode="hidden">
            <a:xfrm>
              <a:off x="-308667" y="4319028"/>
              <a:ext cx="8279020" cy="1208091"/>
            </a:xfrm>
            <a:custGeom>
              <a:avLst/>
              <a:gdLst>
                <a:gd name="T0" fmla="*/ 2147483647 w 5216"/>
                <a:gd name="T1" fmla="*/ 2147483647 h 762"/>
                <a:gd name="T2" fmla="*/ 2147483647 w 5216"/>
                <a:gd name="T3" fmla="*/ 2147483647 h 762"/>
                <a:gd name="T4" fmla="*/ 2147483647 w 5216"/>
                <a:gd name="T5" fmla="*/ 2147483647 h 762"/>
                <a:gd name="T6" fmla="*/ 2147483647 w 5216"/>
                <a:gd name="T7" fmla="*/ 2147483647 h 762"/>
                <a:gd name="T8" fmla="*/ 2147483647 w 5216"/>
                <a:gd name="T9" fmla="*/ 2147483647 h 762"/>
                <a:gd name="T10" fmla="*/ 2147483647 w 5216"/>
                <a:gd name="T11" fmla="*/ 2147483647 h 762"/>
                <a:gd name="T12" fmla="*/ 2147483647 w 5216"/>
                <a:gd name="T13" fmla="*/ 2147483647 h 762"/>
                <a:gd name="T14" fmla="*/ 2147483647 w 5216"/>
                <a:gd name="T15" fmla="*/ 2147483647 h 762"/>
                <a:gd name="T16" fmla="*/ 2147483647 w 5216"/>
                <a:gd name="T17" fmla="*/ 2147483647 h 762"/>
                <a:gd name="T18" fmla="*/ 2147483647 w 5216"/>
                <a:gd name="T19" fmla="*/ 2147483647 h 762"/>
                <a:gd name="T20" fmla="*/ 2147483647 w 5216"/>
                <a:gd name="T21" fmla="*/ 2147483647 h 762"/>
                <a:gd name="T22" fmla="*/ 2147483647 w 5216"/>
                <a:gd name="T23" fmla="*/ 2147483647 h 762"/>
                <a:gd name="T24" fmla="*/ 2147483647 w 5216"/>
                <a:gd name="T25" fmla="*/ 2147483647 h 762"/>
                <a:gd name="T26" fmla="*/ 2147483647 w 5216"/>
                <a:gd name="T27" fmla="*/ 0 h 762"/>
                <a:gd name="T28" fmla="*/ 2147483647 w 5216"/>
                <a:gd name="T29" fmla="*/ 2147483647 h 762"/>
                <a:gd name="T30" fmla="*/ 2147483647 w 5216"/>
                <a:gd name="T31" fmla="*/ 2147483647 h 762"/>
                <a:gd name="T32" fmla="*/ 0 w 5216"/>
                <a:gd name="T33" fmla="*/ 2147483647 h 762"/>
                <a:gd name="T34" fmla="*/ 2147483647 w 5216"/>
                <a:gd name="T35" fmla="*/ 2147483647 h 762"/>
                <a:gd name="T36" fmla="*/ 2147483647 w 5216"/>
                <a:gd name="T37" fmla="*/ 2147483647 h 762"/>
                <a:gd name="T38" fmla="*/ 2147483647 w 5216"/>
                <a:gd name="T39" fmla="*/ 2147483647 h 762"/>
                <a:gd name="T40" fmla="*/ 2147483647 w 5216"/>
                <a:gd name="T41" fmla="*/ 2147483647 h 762"/>
                <a:gd name="T42" fmla="*/ 2147483647 w 5216"/>
                <a:gd name="T43" fmla="*/ 2147483647 h 762"/>
                <a:gd name="T44" fmla="*/ 2147483647 w 5216"/>
                <a:gd name="T45" fmla="*/ 2147483647 h 762"/>
                <a:gd name="T46" fmla="*/ 2147483647 w 5216"/>
                <a:gd name="T47" fmla="*/ 2147483647 h 762"/>
                <a:gd name="T48" fmla="*/ 2147483647 w 5216"/>
                <a:gd name="T49" fmla="*/ 2147483647 h 762"/>
                <a:gd name="T50" fmla="*/ 2147483647 w 5216"/>
                <a:gd name="T51" fmla="*/ 2147483647 h 762"/>
                <a:gd name="T52" fmla="*/ 2147483647 w 5216"/>
                <a:gd name="T53" fmla="*/ 2147483647 h 762"/>
                <a:gd name="T54" fmla="*/ 2147483647 w 5216"/>
                <a:gd name="T55" fmla="*/ 2147483647 h 762"/>
                <a:gd name="T56" fmla="*/ 2147483647 w 5216"/>
                <a:gd name="T57" fmla="*/ 2147483647 h 762"/>
                <a:gd name="T58" fmla="*/ 2147483647 w 5216"/>
                <a:gd name="T59" fmla="*/ 2147483647 h 762"/>
                <a:gd name="T60" fmla="*/ 2147483647 w 5216"/>
                <a:gd name="T61" fmla="*/ 2147483647 h 762"/>
                <a:gd name="T62" fmla="*/ 2147483647 w 5216"/>
                <a:gd name="T63" fmla="*/ 2147483647 h 762"/>
                <a:gd name="T64" fmla="*/ 2147483647 w 5216"/>
                <a:gd name="T65" fmla="*/ 2147483647 h 762"/>
                <a:gd name="T66" fmla="*/ 2147483647 w 5216"/>
                <a:gd name="T67" fmla="*/ 2147483647 h 762"/>
                <a:gd name="T68" fmla="*/ 2147483647 w 5216"/>
                <a:gd name="T69" fmla="*/ 2147483647 h 762"/>
                <a:gd name="T70" fmla="*/ 2147483647 w 5216"/>
                <a:gd name="T71" fmla="*/ 2147483647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 name="Freeform 22"/>
            <p:cNvSpPr>
              <a:spLocks/>
            </p:cNvSpPr>
            <p:nvPr/>
          </p:nvSpPr>
          <p:spPr bwMode="hidden">
            <a:xfrm>
              <a:off x="4286" y="4334834"/>
              <a:ext cx="8165219" cy="1101960"/>
            </a:xfrm>
            <a:custGeom>
              <a:avLst/>
              <a:gdLst>
                <a:gd name="T0" fmla="*/ 0 w 5144"/>
                <a:gd name="T1" fmla="*/ 2147483647 h 694"/>
                <a:gd name="T2" fmla="*/ 0 w 5144"/>
                <a:gd name="T3" fmla="*/ 2147483647 h 694"/>
                <a:gd name="T4" fmla="*/ 2147483647 w 5144"/>
                <a:gd name="T5" fmla="*/ 2147483647 h 694"/>
                <a:gd name="T6" fmla="*/ 2147483647 w 5144"/>
                <a:gd name="T7" fmla="*/ 2147483647 h 694"/>
                <a:gd name="T8" fmla="*/ 2147483647 w 5144"/>
                <a:gd name="T9" fmla="*/ 2147483647 h 694"/>
                <a:gd name="T10" fmla="*/ 2147483647 w 5144"/>
                <a:gd name="T11" fmla="*/ 2147483647 h 694"/>
                <a:gd name="T12" fmla="*/ 2147483647 w 5144"/>
                <a:gd name="T13" fmla="*/ 2147483647 h 694"/>
                <a:gd name="T14" fmla="*/ 2147483647 w 5144"/>
                <a:gd name="T15" fmla="*/ 2147483647 h 694"/>
                <a:gd name="T16" fmla="*/ 2147483647 w 5144"/>
                <a:gd name="T17" fmla="*/ 2147483647 h 694"/>
                <a:gd name="T18" fmla="*/ 2147483647 w 5144"/>
                <a:gd name="T19" fmla="*/ 2147483647 h 694"/>
                <a:gd name="T20" fmla="*/ 2147483647 w 5144"/>
                <a:gd name="T21" fmla="*/ 2147483647 h 694"/>
                <a:gd name="T22" fmla="*/ 2147483647 w 5144"/>
                <a:gd name="T23" fmla="*/ 2147483647 h 694"/>
                <a:gd name="T24" fmla="*/ 2147483647 w 5144"/>
                <a:gd name="T25" fmla="*/ 0 h 694"/>
                <a:gd name="T26" fmla="*/ 2147483647 w 5144"/>
                <a:gd name="T27" fmla="*/ 2147483647 h 694"/>
                <a:gd name="T28" fmla="*/ 2147483647 w 5144"/>
                <a:gd name="T29" fmla="*/ 2147483647 h 694"/>
                <a:gd name="T30" fmla="*/ 2147483647 w 5144"/>
                <a:gd name="T31" fmla="*/ 2147483647 h 694"/>
                <a:gd name="T32" fmla="*/ 2147483647 w 5144"/>
                <a:gd name="T33" fmla="*/ 2147483647 h 694"/>
                <a:gd name="T34" fmla="*/ 2147483647 w 5144"/>
                <a:gd name="T35" fmla="*/ 2147483647 h 694"/>
                <a:gd name="T36" fmla="*/ 2147483647 w 5144"/>
                <a:gd name="T37" fmla="*/ 2147483647 h 694"/>
                <a:gd name="T38" fmla="*/ 2147483647 w 5144"/>
                <a:gd name="T39" fmla="*/ 2147483647 h 694"/>
                <a:gd name="T40" fmla="*/ 2147483647 w 5144"/>
                <a:gd name="T41" fmla="*/ 2147483647 h 694"/>
                <a:gd name="T42" fmla="*/ 2147483647 w 5144"/>
                <a:gd name="T43" fmla="*/ 2147483647 h 694"/>
                <a:gd name="T44" fmla="*/ 2147483647 w 5144"/>
                <a:gd name="T45" fmla="*/ 2147483647 h 694"/>
                <a:gd name="T46" fmla="*/ 2147483647 w 5144"/>
                <a:gd name="T47" fmla="*/ 2147483647 h 694"/>
                <a:gd name="T48" fmla="*/ 2147483647 w 5144"/>
                <a:gd name="T49" fmla="*/ 2147483647 h 694"/>
                <a:gd name="T50" fmla="*/ 2147483647 w 5144"/>
                <a:gd name="T51" fmla="*/ 2147483647 h 694"/>
                <a:gd name="T52" fmla="*/ 2147483647 w 5144"/>
                <a:gd name="T53" fmla="*/ 2147483647 h 694"/>
                <a:gd name="T54" fmla="*/ 2147483647 w 5144"/>
                <a:gd name="T55" fmla="*/ 2147483647 h 694"/>
                <a:gd name="T56" fmla="*/ 2147483647 w 5144"/>
                <a:gd name="T57" fmla="*/ 2147483647 h 694"/>
                <a:gd name="T58" fmla="*/ 2147483647 w 5144"/>
                <a:gd name="T59" fmla="*/ 2147483647 h 694"/>
                <a:gd name="T60" fmla="*/ 2147483647 w 5144"/>
                <a:gd name="T61" fmla="*/ 2147483647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7" name="Freeform 26"/>
            <p:cNvSpPr>
              <a:spLocks/>
            </p:cNvSpPr>
            <p:nvPr/>
          </p:nvSpPr>
          <p:spPr bwMode="hidden">
            <a:xfrm>
              <a:off x="4155651" y="4316769"/>
              <a:ext cx="4940859" cy="925827"/>
            </a:xfrm>
            <a:custGeom>
              <a:avLst/>
              <a:gdLst>
                <a:gd name="T0" fmla="*/ 0 w 3112"/>
                <a:gd name="T1" fmla="*/ 2147483647 h 584"/>
                <a:gd name="T2" fmla="*/ 0 w 3112"/>
                <a:gd name="T3" fmla="*/ 2147483647 h 584"/>
                <a:gd name="T4" fmla="*/ 2147483647 w 3112"/>
                <a:gd name="T5" fmla="*/ 2147483647 h 584"/>
                <a:gd name="T6" fmla="*/ 2147483647 w 3112"/>
                <a:gd name="T7" fmla="*/ 2147483647 h 584"/>
                <a:gd name="T8" fmla="*/ 2147483647 w 3112"/>
                <a:gd name="T9" fmla="*/ 2147483647 h 584"/>
                <a:gd name="T10" fmla="*/ 2147483647 w 3112"/>
                <a:gd name="T11" fmla="*/ 2147483647 h 584"/>
                <a:gd name="T12" fmla="*/ 2147483647 w 3112"/>
                <a:gd name="T13" fmla="*/ 2147483647 h 584"/>
                <a:gd name="T14" fmla="*/ 2147483647 w 3112"/>
                <a:gd name="T15" fmla="*/ 2147483647 h 584"/>
                <a:gd name="T16" fmla="*/ 2147483647 w 3112"/>
                <a:gd name="T17" fmla="*/ 2147483647 h 584"/>
                <a:gd name="T18" fmla="*/ 2147483647 w 3112"/>
                <a:gd name="T19" fmla="*/ 2147483647 h 584"/>
                <a:gd name="T20" fmla="*/ 2147483647 w 3112"/>
                <a:gd name="T21" fmla="*/ 2147483647 h 584"/>
                <a:gd name="T22" fmla="*/ 2147483647 w 3112"/>
                <a:gd name="T23" fmla="*/ 2147483647 h 584"/>
                <a:gd name="T24" fmla="*/ 2147483647 w 3112"/>
                <a:gd name="T25" fmla="*/ 2147483647 h 584"/>
                <a:gd name="T26" fmla="*/ 2147483647 w 3112"/>
                <a:gd name="T27" fmla="*/ 2147483647 h 584"/>
                <a:gd name="T28" fmla="*/ 2147483647 w 3112"/>
                <a:gd name="T29" fmla="*/ 2147483647 h 584"/>
                <a:gd name="T30" fmla="*/ 2147483647 w 3112"/>
                <a:gd name="T31" fmla="*/ 2147483647 h 584"/>
                <a:gd name="T32" fmla="*/ 2147483647 w 3112"/>
                <a:gd name="T33" fmla="*/ 2147483647 h 584"/>
                <a:gd name="T34" fmla="*/ 2147483647 w 3112"/>
                <a:gd name="T35" fmla="*/ 2147483647 h 584"/>
                <a:gd name="T36" fmla="*/ 2147483647 w 3112"/>
                <a:gd name="T37" fmla="*/ 2147483647 h 584"/>
                <a:gd name="T38" fmla="*/ 2147483647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useBgFill="1">
          <p:nvSpPr>
            <p:cNvPr id="8" name="Freeform 25"/>
            <p:cNvSpPr>
              <a:spLocks/>
            </p:cNvSpPr>
            <p:nvPr/>
          </p:nvSpPr>
          <p:spPr bwMode="hidden">
            <a:xfrm>
              <a:off x="-3905251" y="4294188"/>
              <a:ext cx="13027839" cy="1892300"/>
            </a:xfrm>
            <a:custGeom>
              <a:avLst/>
              <a:gdLst>
                <a:gd name="T0" fmla="*/ 2147483647 w 8196"/>
                <a:gd name="T1" fmla="*/ 2147483647 h 1192"/>
                <a:gd name="T2" fmla="*/ 2147483647 w 8196"/>
                <a:gd name="T3" fmla="*/ 2147483647 h 1192"/>
                <a:gd name="T4" fmla="*/ 2147483647 w 8196"/>
                <a:gd name="T5" fmla="*/ 2147483647 h 1192"/>
                <a:gd name="T6" fmla="*/ 2147483647 w 8196"/>
                <a:gd name="T7" fmla="*/ 2147483647 h 1192"/>
                <a:gd name="T8" fmla="*/ 2147483647 w 8196"/>
                <a:gd name="T9" fmla="*/ 2147483647 h 1192"/>
                <a:gd name="T10" fmla="*/ 2147483647 w 8196"/>
                <a:gd name="T11" fmla="*/ 2147483647 h 1192"/>
                <a:gd name="T12" fmla="*/ 2147483647 w 8196"/>
                <a:gd name="T13" fmla="*/ 2147483647 h 1192"/>
                <a:gd name="T14" fmla="*/ 2147483647 w 8196"/>
                <a:gd name="T15" fmla="*/ 2147483647 h 1192"/>
                <a:gd name="T16" fmla="*/ 2147483647 w 8196"/>
                <a:gd name="T17" fmla="*/ 2147483647 h 1192"/>
                <a:gd name="T18" fmla="*/ 2147483647 w 8196"/>
                <a:gd name="T19" fmla="*/ 2147483647 h 1192"/>
                <a:gd name="T20" fmla="*/ 2147483647 w 8196"/>
                <a:gd name="T21" fmla="*/ 2147483647 h 1192"/>
                <a:gd name="T22" fmla="*/ 2147483647 w 8196"/>
                <a:gd name="T23" fmla="*/ 2147483647 h 1192"/>
                <a:gd name="T24" fmla="*/ 2147483647 w 8196"/>
                <a:gd name="T25" fmla="*/ 2147483647 h 1192"/>
                <a:gd name="T26" fmla="*/ 2147483647 w 8196"/>
                <a:gd name="T27" fmla="*/ 2147483647 h 1192"/>
                <a:gd name="T28" fmla="*/ 2147483647 w 8196"/>
                <a:gd name="T29" fmla="*/ 2147483647 h 1192"/>
                <a:gd name="T30" fmla="*/ 2147483647 w 8196"/>
                <a:gd name="T31" fmla="*/ 2147483647 h 1192"/>
                <a:gd name="T32" fmla="*/ 2147483647 w 8196"/>
                <a:gd name="T33" fmla="*/ 2147483647 h 1192"/>
                <a:gd name="T34" fmla="*/ 2147483647 w 8196"/>
                <a:gd name="T35" fmla="*/ 2147483647 h 1192"/>
                <a:gd name="T36" fmla="*/ 2147483647 w 8196"/>
                <a:gd name="T37" fmla="*/ 2147483647 h 1192"/>
                <a:gd name="T38" fmla="*/ 2147483647 w 8196"/>
                <a:gd name="T39" fmla="*/ 2147483647 h 1192"/>
                <a:gd name="T40" fmla="*/ 2147483647 w 8196"/>
                <a:gd name="T41" fmla="*/ 2147483647 h 1192"/>
                <a:gd name="T42" fmla="*/ 2147483647 w 8196"/>
                <a:gd name="T43" fmla="*/ 2147483647 h 1192"/>
                <a:gd name="T44" fmla="*/ 2147483647 w 8196"/>
                <a:gd name="T45" fmla="*/ 0 h 1192"/>
                <a:gd name="T46" fmla="*/ 2147483647 w 8196"/>
                <a:gd name="T47" fmla="*/ 2147483647 h 1192"/>
                <a:gd name="T48" fmla="*/ 2147483647 w 8196"/>
                <a:gd name="T49" fmla="*/ 2147483647 h 1192"/>
                <a:gd name="T50" fmla="*/ 2147483647 w 8196"/>
                <a:gd name="T51" fmla="*/ 2147483647 h 1192"/>
                <a:gd name="T52" fmla="*/ 2147483647 w 8196"/>
                <a:gd name="T53" fmla="*/ 2147483647 h 1192"/>
                <a:gd name="T54" fmla="*/ 2147483647 w 8196"/>
                <a:gd name="T55" fmla="*/ 2147483647 h 1192"/>
                <a:gd name="T56" fmla="*/ 2147483647 w 8196"/>
                <a:gd name="T57" fmla="*/ 2147483647 h 1192"/>
                <a:gd name="T58" fmla="*/ 2147483647 w 8196"/>
                <a:gd name="T59" fmla="*/ 2147483647 h 1192"/>
                <a:gd name="T60" fmla="*/ 2147483647 w 8196"/>
                <a:gd name="T61" fmla="*/ 2147483647 h 1192"/>
                <a:gd name="T62" fmla="*/ 0 w 8196"/>
                <a:gd name="T63" fmla="*/ 2147483647 h 1192"/>
                <a:gd name="T64" fmla="*/ 2147483647 w 8196"/>
                <a:gd name="T65" fmla="*/ 2147483647 h 1192"/>
                <a:gd name="T66" fmla="*/ 2147483647 w 8196"/>
                <a:gd name="T67" fmla="*/ 2147483647 h 1192"/>
                <a:gd name="T68" fmla="*/ 2147483647 w 8196"/>
                <a:gd name="T69" fmla="*/ 2147483647 h 1192"/>
                <a:gd name="T70" fmla="*/ 2147483647 w 8196"/>
                <a:gd name="T71" fmla="*/ 2147483647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9" name="Date Placeholder 1"/>
          <p:cNvSpPr>
            <a:spLocks noGrp="1"/>
          </p:cNvSpPr>
          <p:nvPr>
            <p:ph type="dt" sz="half" idx="10"/>
          </p:nvPr>
        </p:nvSpPr>
        <p:spPr/>
        <p:txBody>
          <a:bodyPr/>
          <a:lstStyle>
            <a:lvl1pPr defTabSz="914400">
              <a:defRPr/>
            </a:lvl1pPr>
          </a:lstStyle>
          <a:p>
            <a:pPr>
              <a:defRPr/>
            </a:pPr>
            <a:fld id="{CB816374-CC4B-4A39-A7F6-18E29391E403}" type="datetimeFigureOut">
              <a:rPr lang="en-US"/>
              <a:pPr>
                <a:defRPr/>
              </a:pPr>
              <a:t>8/23/2015</a:t>
            </a:fld>
            <a:endParaRPr lang="en-US"/>
          </a:p>
        </p:txBody>
      </p:sp>
      <p:sp>
        <p:nvSpPr>
          <p:cNvPr id="10" name="Footer Placeholder 2"/>
          <p:cNvSpPr>
            <a:spLocks noGrp="1"/>
          </p:cNvSpPr>
          <p:nvPr>
            <p:ph type="ftr" sz="quarter" idx="11"/>
          </p:nvPr>
        </p:nvSpPr>
        <p:spPr/>
        <p:txBody>
          <a:bodyPr/>
          <a:lstStyle>
            <a:lvl1pPr defTabSz="914400">
              <a:defRPr/>
            </a:lvl1pPr>
          </a:lstStyle>
          <a:p>
            <a:pPr>
              <a:defRPr/>
            </a:pPr>
            <a:endParaRPr lang="en-US"/>
          </a:p>
        </p:txBody>
      </p:sp>
      <p:sp>
        <p:nvSpPr>
          <p:cNvPr id="11" name="Slide Number Placeholder 3"/>
          <p:cNvSpPr>
            <a:spLocks noGrp="1"/>
          </p:cNvSpPr>
          <p:nvPr>
            <p:ph type="sldNum" sz="quarter" idx="12"/>
          </p:nvPr>
        </p:nvSpPr>
        <p:spPr/>
        <p:txBody>
          <a:bodyPr/>
          <a:lstStyle>
            <a:lvl1pPr defTabSz="914400">
              <a:defRPr/>
            </a:lvl1pPr>
          </a:lstStyle>
          <a:p>
            <a:fld id="{FD669673-A9A3-4DB8-A4B2-4B027F664CB5}" type="slidenum">
              <a:rPr lang="en-US"/>
              <a:pPr/>
              <a:t>‹#›</a:t>
            </a:fld>
            <a:endParaRPr lang="en-US"/>
          </a:p>
        </p:txBody>
      </p:sp>
    </p:spTree>
    <p:extLst>
      <p:ext uri="{BB962C8B-B14F-4D97-AF65-F5344CB8AC3E}">
        <p14:creationId xmlns:p14="http://schemas.microsoft.com/office/powerpoint/2010/main" val="81048963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Rounded Rectangle 4"/>
          <p:cNvSpPr/>
          <p:nvPr/>
        </p:nvSpPr>
        <p:spPr>
          <a:xfrm>
            <a:off x="228600" y="228600"/>
            <a:ext cx="8696325" cy="1427163"/>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57200">
              <a:defRPr/>
            </a:pPr>
            <a:endParaRPr lang="en-US">
              <a:solidFill>
                <a:prstClr val="white"/>
              </a:solidFill>
            </a:endParaRPr>
          </a:p>
        </p:txBody>
      </p:sp>
      <p:grpSp>
        <p:nvGrpSpPr>
          <p:cNvPr id="6" name="Group 23"/>
          <p:cNvGrpSpPr>
            <a:grpSpLocks noChangeAspect="1"/>
          </p:cNvGrpSpPr>
          <p:nvPr/>
        </p:nvGrpSpPr>
        <p:grpSpPr bwMode="auto">
          <a:xfrm>
            <a:off x="211138" y="714375"/>
            <a:ext cx="8723312" cy="1331913"/>
            <a:chOff x="-3905250" y="4294188"/>
            <a:chExt cx="13011150" cy="1892300"/>
          </a:xfrm>
        </p:grpSpPr>
        <p:sp>
          <p:nvSpPr>
            <p:cNvPr id="7" name="Freeform 14"/>
            <p:cNvSpPr>
              <a:spLocks/>
            </p:cNvSpPr>
            <p:nvPr/>
          </p:nvSpPr>
          <p:spPr bwMode="hidden">
            <a:xfrm>
              <a:off x="4810681" y="4501687"/>
              <a:ext cx="4295219" cy="1014940"/>
            </a:xfrm>
            <a:custGeom>
              <a:avLst/>
              <a:gdLst>
                <a:gd name="T0" fmla="*/ 2147483647 w 2706"/>
                <a:gd name="T1" fmla="*/ 0 h 640"/>
                <a:gd name="T2" fmla="*/ 2147483647 w 2706"/>
                <a:gd name="T3" fmla="*/ 0 h 640"/>
                <a:gd name="T4" fmla="*/ 2147483647 w 2706"/>
                <a:gd name="T5" fmla="*/ 2147483647 h 640"/>
                <a:gd name="T6" fmla="*/ 2147483647 w 2706"/>
                <a:gd name="T7" fmla="*/ 2147483647 h 640"/>
                <a:gd name="T8" fmla="*/ 2147483647 w 2706"/>
                <a:gd name="T9" fmla="*/ 2147483647 h 640"/>
                <a:gd name="T10" fmla="*/ 2147483647 w 2706"/>
                <a:gd name="T11" fmla="*/ 2147483647 h 640"/>
                <a:gd name="T12" fmla="*/ 2147483647 w 2706"/>
                <a:gd name="T13" fmla="*/ 2147483647 h 640"/>
                <a:gd name="T14" fmla="*/ 2147483647 w 2706"/>
                <a:gd name="T15" fmla="*/ 2147483647 h 640"/>
                <a:gd name="T16" fmla="*/ 2147483647 w 2706"/>
                <a:gd name="T17" fmla="*/ 2147483647 h 640"/>
                <a:gd name="T18" fmla="*/ 2147483647 w 2706"/>
                <a:gd name="T19" fmla="*/ 2147483647 h 640"/>
                <a:gd name="T20" fmla="*/ 2147483647 w 2706"/>
                <a:gd name="T21" fmla="*/ 2147483647 h 640"/>
                <a:gd name="T22" fmla="*/ 2147483647 w 2706"/>
                <a:gd name="T23" fmla="*/ 2147483647 h 640"/>
                <a:gd name="T24" fmla="*/ 2147483647 w 2706"/>
                <a:gd name="T25" fmla="*/ 2147483647 h 640"/>
                <a:gd name="T26" fmla="*/ 2147483647 w 2706"/>
                <a:gd name="T27" fmla="*/ 2147483647 h 640"/>
                <a:gd name="T28" fmla="*/ 2147483647 w 2706"/>
                <a:gd name="T29" fmla="*/ 2147483647 h 640"/>
                <a:gd name="T30" fmla="*/ 2147483647 w 2706"/>
                <a:gd name="T31" fmla="*/ 2147483647 h 640"/>
                <a:gd name="T32" fmla="*/ 2147483647 w 2706"/>
                <a:gd name="T33" fmla="*/ 2147483647 h 640"/>
                <a:gd name="T34" fmla="*/ 2147483647 w 2706"/>
                <a:gd name="T35" fmla="*/ 2147483647 h 640"/>
                <a:gd name="T36" fmla="*/ 0 w 2706"/>
                <a:gd name="T37" fmla="*/ 2147483647 h 640"/>
                <a:gd name="T38" fmla="*/ 0 w 2706"/>
                <a:gd name="T39" fmla="*/ 2147483647 h 640"/>
                <a:gd name="T40" fmla="*/ 2147483647 w 2706"/>
                <a:gd name="T41" fmla="*/ 2147483647 h 640"/>
                <a:gd name="T42" fmla="*/ 2147483647 w 2706"/>
                <a:gd name="T43" fmla="*/ 2147483647 h 640"/>
                <a:gd name="T44" fmla="*/ 2147483647 w 2706"/>
                <a:gd name="T45" fmla="*/ 2147483647 h 640"/>
                <a:gd name="T46" fmla="*/ 2147483647 w 2706"/>
                <a:gd name="T47" fmla="*/ 2147483647 h 640"/>
                <a:gd name="T48" fmla="*/ 2147483647 w 2706"/>
                <a:gd name="T49" fmla="*/ 2147483647 h 640"/>
                <a:gd name="T50" fmla="*/ 2147483647 w 2706"/>
                <a:gd name="T51" fmla="*/ 2147483647 h 640"/>
                <a:gd name="T52" fmla="*/ 2147483647 w 2706"/>
                <a:gd name="T53" fmla="*/ 2147483647 h 640"/>
                <a:gd name="T54" fmla="*/ 2147483647 w 2706"/>
                <a:gd name="T55" fmla="*/ 2147483647 h 640"/>
                <a:gd name="T56" fmla="*/ 2147483647 w 2706"/>
                <a:gd name="T57" fmla="*/ 2147483647 h 640"/>
                <a:gd name="T58" fmla="*/ 2147483647 w 2706"/>
                <a:gd name="T59" fmla="*/ 2147483647 h 640"/>
                <a:gd name="T60" fmla="*/ 2147483647 w 2706"/>
                <a:gd name="T61" fmla="*/ 2147483647 h 640"/>
                <a:gd name="T62" fmla="*/ 2147483647 w 2706"/>
                <a:gd name="T63" fmla="*/ 2147483647 h 640"/>
                <a:gd name="T64" fmla="*/ 2147483647 w 2706"/>
                <a:gd name="T65" fmla="*/ 2147483647 h 640"/>
                <a:gd name="T66" fmla="*/ 2147483647 w 2706"/>
                <a:gd name="T67" fmla="*/ 2147483647 h 640"/>
                <a:gd name="T68" fmla="*/ 2147483647 w 2706"/>
                <a:gd name="T69" fmla="*/ 2147483647 h 640"/>
                <a:gd name="T70" fmla="*/ 2147483647 w 2706"/>
                <a:gd name="T71" fmla="*/ 2147483647 h 640"/>
                <a:gd name="T72" fmla="*/ 2147483647 w 2706"/>
                <a:gd name="T73" fmla="*/ 2147483647 h 640"/>
                <a:gd name="T74" fmla="*/ 2147483647 w 2706"/>
                <a:gd name="T75" fmla="*/ 2147483647 h 640"/>
                <a:gd name="T76" fmla="*/ 2147483647 w 2706"/>
                <a:gd name="T77" fmla="*/ 2147483647 h 640"/>
                <a:gd name="T78" fmla="*/ 2147483647 w 2706"/>
                <a:gd name="T79" fmla="*/ 2147483647 h 640"/>
                <a:gd name="T80" fmla="*/ 2147483647 w 2706"/>
                <a:gd name="T81" fmla="*/ 2147483647 h 640"/>
                <a:gd name="T82" fmla="*/ 2147483647 w 2706"/>
                <a:gd name="T83" fmla="*/ 2147483647 h 640"/>
                <a:gd name="T84" fmla="*/ 2147483647 w 2706"/>
                <a:gd name="T85" fmla="*/ 2147483647 h 640"/>
                <a:gd name="T86" fmla="*/ 2147483647 w 2706"/>
                <a:gd name="T87" fmla="*/ 2147483647 h 640"/>
                <a:gd name="T88" fmla="*/ 2147483647 w 2706"/>
                <a:gd name="T89" fmla="*/ 2147483647 h 640"/>
                <a:gd name="T90" fmla="*/ 2147483647 w 2706"/>
                <a:gd name="T91" fmla="*/ 2147483647 h 640"/>
                <a:gd name="T92" fmla="*/ 2147483647 w 2706"/>
                <a:gd name="T93" fmla="*/ 2147483647 h 640"/>
                <a:gd name="T94" fmla="*/ 2147483647 w 2706"/>
                <a:gd name="T95" fmla="*/ 2147483647 h 640"/>
                <a:gd name="T96" fmla="*/ 2147483647 w 2706"/>
                <a:gd name="T97" fmla="*/ 2147483647 h 640"/>
                <a:gd name="T98" fmla="*/ 2147483647 w 2706"/>
                <a:gd name="T99" fmla="*/ 2147483647 h 640"/>
                <a:gd name="T100" fmla="*/ 2147483647 w 2706"/>
                <a:gd name="T101" fmla="*/ 2147483647 h 640"/>
                <a:gd name="T102" fmla="*/ 2147483647 w 2706"/>
                <a:gd name="T103" fmla="*/ 2147483647 h 640"/>
                <a:gd name="T104" fmla="*/ 2147483647 w 2706"/>
                <a:gd name="T105" fmla="*/ 2147483647 h 640"/>
                <a:gd name="T106" fmla="*/ 2147483647 w 2706"/>
                <a:gd name="T107" fmla="*/ 0 h 640"/>
                <a:gd name="T108" fmla="*/ 2147483647 w 2706"/>
                <a:gd name="T109" fmla="*/ 0 h 640"/>
                <a:gd name="T110" fmla="*/ 2147483647 w 2706"/>
                <a:gd name="T111" fmla="*/ 0 h 640"/>
                <a:gd name="T112" fmla="*/ 2147483647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 name="Freeform 18"/>
            <p:cNvSpPr>
              <a:spLocks/>
            </p:cNvSpPr>
            <p:nvPr/>
          </p:nvSpPr>
          <p:spPr bwMode="hidden">
            <a:xfrm>
              <a:off x="-308538" y="4318998"/>
              <a:ext cx="8280254" cy="1208906"/>
            </a:xfrm>
            <a:custGeom>
              <a:avLst/>
              <a:gdLst>
                <a:gd name="T0" fmla="*/ 2147483647 w 5216"/>
                <a:gd name="T1" fmla="*/ 2147483647 h 762"/>
                <a:gd name="T2" fmla="*/ 2147483647 w 5216"/>
                <a:gd name="T3" fmla="*/ 2147483647 h 762"/>
                <a:gd name="T4" fmla="*/ 2147483647 w 5216"/>
                <a:gd name="T5" fmla="*/ 2147483647 h 762"/>
                <a:gd name="T6" fmla="*/ 2147483647 w 5216"/>
                <a:gd name="T7" fmla="*/ 2147483647 h 762"/>
                <a:gd name="T8" fmla="*/ 2147483647 w 5216"/>
                <a:gd name="T9" fmla="*/ 2147483647 h 762"/>
                <a:gd name="T10" fmla="*/ 2147483647 w 5216"/>
                <a:gd name="T11" fmla="*/ 2147483647 h 762"/>
                <a:gd name="T12" fmla="*/ 2147483647 w 5216"/>
                <a:gd name="T13" fmla="*/ 2147483647 h 762"/>
                <a:gd name="T14" fmla="*/ 2147483647 w 5216"/>
                <a:gd name="T15" fmla="*/ 2147483647 h 762"/>
                <a:gd name="T16" fmla="*/ 2147483647 w 5216"/>
                <a:gd name="T17" fmla="*/ 2147483647 h 762"/>
                <a:gd name="T18" fmla="*/ 2147483647 w 5216"/>
                <a:gd name="T19" fmla="*/ 2147483647 h 762"/>
                <a:gd name="T20" fmla="*/ 2147483647 w 5216"/>
                <a:gd name="T21" fmla="*/ 2147483647 h 762"/>
                <a:gd name="T22" fmla="*/ 2147483647 w 5216"/>
                <a:gd name="T23" fmla="*/ 2147483647 h 762"/>
                <a:gd name="T24" fmla="*/ 2147483647 w 5216"/>
                <a:gd name="T25" fmla="*/ 2147483647 h 762"/>
                <a:gd name="T26" fmla="*/ 2147483647 w 5216"/>
                <a:gd name="T27" fmla="*/ 0 h 762"/>
                <a:gd name="T28" fmla="*/ 2147483647 w 5216"/>
                <a:gd name="T29" fmla="*/ 2147483647 h 762"/>
                <a:gd name="T30" fmla="*/ 2147483647 w 5216"/>
                <a:gd name="T31" fmla="*/ 2147483647 h 762"/>
                <a:gd name="T32" fmla="*/ 0 w 5216"/>
                <a:gd name="T33" fmla="*/ 2147483647 h 762"/>
                <a:gd name="T34" fmla="*/ 2147483647 w 5216"/>
                <a:gd name="T35" fmla="*/ 2147483647 h 762"/>
                <a:gd name="T36" fmla="*/ 2147483647 w 5216"/>
                <a:gd name="T37" fmla="*/ 2147483647 h 762"/>
                <a:gd name="T38" fmla="*/ 2147483647 w 5216"/>
                <a:gd name="T39" fmla="*/ 2147483647 h 762"/>
                <a:gd name="T40" fmla="*/ 2147483647 w 5216"/>
                <a:gd name="T41" fmla="*/ 2147483647 h 762"/>
                <a:gd name="T42" fmla="*/ 2147483647 w 5216"/>
                <a:gd name="T43" fmla="*/ 2147483647 h 762"/>
                <a:gd name="T44" fmla="*/ 2147483647 w 5216"/>
                <a:gd name="T45" fmla="*/ 2147483647 h 762"/>
                <a:gd name="T46" fmla="*/ 2147483647 w 5216"/>
                <a:gd name="T47" fmla="*/ 2147483647 h 762"/>
                <a:gd name="T48" fmla="*/ 2147483647 w 5216"/>
                <a:gd name="T49" fmla="*/ 2147483647 h 762"/>
                <a:gd name="T50" fmla="*/ 2147483647 w 5216"/>
                <a:gd name="T51" fmla="*/ 2147483647 h 762"/>
                <a:gd name="T52" fmla="*/ 2147483647 w 5216"/>
                <a:gd name="T53" fmla="*/ 2147483647 h 762"/>
                <a:gd name="T54" fmla="*/ 2147483647 w 5216"/>
                <a:gd name="T55" fmla="*/ 2147483647 h 762"/>
                <a:gd name="T56" fmla="*/ 2147483647 w 5216"/>
                <a:gd name="T57" fmla="*/ 2147483647 h 762"/>
                <a:gd name="T58" fmla="*/ 2147483647 w 5216"/>
                <a:gd name="T59" fmla="*/ 2147483647 h 762"/>
                <a:gd name="T60" fmla="*/ 2147483647 w 5216"/>
                <a:gd name="T61" fmla="*/ 2147483647 h 762"/>
                <a:gd name="T62" fmla="*/ 2147483647 w 5216"/>
                <a:gd name="T63" fmla="*/ 2147483647 h 762"/>
                <a:gd name="T64" fmla="*/ 2147483647 w 5216"/>
                <a:gd name="T65" fmla="*/ 2147483647 h 762"/>
                <a:gd name="T66" fmla="*/ 2147483647 w 5216"/>
                <a:gd name="T67" fmla="*/ 2147483647 h 762"/>
                <a:gd name="T68" fmla="*/ 2147483647 w 5216"/>
                <a:gd name="T69" fmla="*/ 2147483647 h 762"/>
                <a:gd name="T70" fmla="*/ 2147483647 w 5216"/>
                <a:gd name="T71" fmla="*/ 2147483647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 name="Freeform 22"/>
            <p:cNvSpPr>
              <a:spLocks/>
            </p:cNvSpPr>
            <p:nvPr/>
          </p:nvSpPr>
          <p:spPr bwMode="hidden">
            <a:xfrm>
              <a:off x="4014" y="4334786"/>
              <a:ext cx="8164231" cy="1102902"/>
            </a:xfrm>
            <a:custGeom>
              <a:avLst/>
              <a:gdLst>
                <a:gd name="T0" fmla="*/ 0 w 5144"/>
                <a:gd name="T1" fmla="*/ 2147483647 h 694"/>
                <a:gd name="T2" fmla="*/ 0 w 5144"/>
                <a:gd name="T3" fmla="*/ 2147483647 h 694"/>
                <a:gd name="T4" fmla="*/ 2147483647 w 5144"/>
                <a:gd name="T5" fmla="*/ 2147483647 h 694"/>
                <a:gd name="T6" fmla="*/ 2147483647 w 5144"/>
                <a:gd name="T7" fmla="*/ 2147483647 h 694"/>
                <a:gd name="T8" fmla="*/ 2147483647 w 5144"/>
                <a:gd name="T9" fmla="*/ 2147483647 h 694"/>
                <a:gd name="T10" fmla="*/ 2147483647 w 5144"/>
                <a:gd name="T11" fmla="*/ 2147483647 h 694"/>
                <a:gd name="T12" fmla="*/ 2147483647 w 5144"/>
                <a:gd name="T13" fmla="*/ 2147483647 h 694"/>
                <a:gd name="T14" fmla="*/ 2147483647 w 5144"/>
                <a:gd name="T15" fmla="*/ 2147483647 h 694"/>
                <a:gd name="T16" fmla="*/ 2147483647 w 5144"/>
                <a:gd name="T17" fmla="*/ 2147483647 h 694"/>
                <a:gd name="T18" fmla="*/ 2147483647 w 5144"/>
                <a:gd name="T19" fmla="*/ 2147483647 h 694"/>
                <a:gd name="T20" fmla="*/ 2147483647 w 5144"/>
                <a:gd name="T21" fmla="*/ 2147483647 h 694"/>
                <a:gd name="T22" fmla="*/ 2147483647 w 5144"/>
                <a:gd name="T23" fmla="*/ 2147483647 h 694"/>
                <a:gd name="T24" fmla="*/ 2147483647 w 5144"/>
                <a:gd name="T25" fmla="*/ 0 h 694"/>
                <a:gd name="T26" fmla="*/ 2147483647 w 5144"/>
                <a:gd name="T27" fmla="*/ 2147483647 h 694"/>
                <a:gd name="T28" fmla="*/ 2147483647 w 5144"/>
                <a:gd name="T29" fmla="*/ 2147483647 h 694"/>
                <a:gd name="T30" fmla="*/ 2147483647 w 5144"/>
                <a:gd name="T31" fmla="*/ 2147483647 h 694"/>
                <a:gd name="T32" fmla="*/ 2147483647 w 5144"/>
                <a:gd name="T33" fmla="*/ 2147483647 h 694"/>
                <a:gd name="T34" fmla="*/ 2147483647 w 5144"/>
                <a:gd name="T35" fmla="*/ 2147483647 h 694"/>
                <a:gd name="T36" fmla="*/ 2147483647 w 5144"/>
                <a:gd name="T37" fmla="*/ 2147483647 h 694"/>
                <a:gd name="T38" fmla="*/ 2147483647 w 5144"/>
                <a:gd name="T39" fmla="*/ 2147483647 h 694"/>
                <a:gd name="T40" fmla="*/ 2147483647 w 5144"/>
                <a:gd name="T41" fmla="*/ 2147483647 h 694"/>
                <a:gd name="T42" fmla="*/ 2147483647 w 5144"/>
                <a:gd name="T43" fmla="*/ 2147483647 h 694"/>
                <a:gd name="T44" fmla="*/ 2147483647 w 5144"/>
                <a:gd name="T45" fmla="*/ 2147483647 h 694"/>
                <a:gd name="T46" fmla="*/ 2147483647 w 5144"/>
                <a:gd name="T47" fmla="*/ 2147483647 h 694"/>
                <a:gd name="T48" fmla="*/ 2147483647 w 5144"/>
                <a:gd name="T49" fmla="*/ 2147483647 h 694"/>
                <a:gd name="T50" fmla="*/ 2147483647 w 5144"/>
                <a:gd name="T51" fmla="*/ 2147483647 h 694"/>
                <a:gd name="T52" fmla="*/ 2147483647 w 5144"/>
                <a:gd name="T53" fmla="*/ 2147483647 h 694"/>
                <a:gd name="T54" fmla="*/ 2147483647 w 5144"/>
                <a:gd name="T55" fmla="*/ 2147483647 h 694"/>
                <a:gd name="T56" fmla="*/ 2147483647 w 5144"/>
                <a:gd name="T57" fmla="*/ 2147483647 h 694"/>
                <a:gd name="T58" fmla="*/ 2147483647 w 5144"/>
                <a:gd name="T59" fmla="*/ 2147483647 h 694"/>
                <a:gd name="T60" fmla="*/ 2147483647 w 5144"/>
                <a:gd name="T61" fmla="*/ 2147483647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0" name="Freeform 26"/>
            <p:cNvSpPr>
              <a:spLocks/>
            </p:cNvSpPr>
            <p:nvPr/>
          </p:nvSpPr>
          <p:spPr bwMode="hidden">
            <a:xfrm>
              <a:off x="4157164" y="4316742"/>
              <a:ext cx="4939265" cy="926979"/>
            </a:xfrm>
            <a:custGeom>
              <a:avLst/>
              <a:gdLst>
                <a:gd name="T0" fmla="*/ 0 w 3112"/>
                <a:gd name="T1" fmla="*/ 2147483647 h 584"/>
                <a:gd name="T2" fmla="*/ 0 w 3112"/>
                <a:gd name="T3" fmla="*/ 2147483647 h 584"/>
                <a:gd name="T4" fmla="*/ 2147483647 w 3112"/>
                <a:gd name="T5" fmla="*/ 2147483647 h 584"/>
                <a:gd name="T6" fmla="*/ 2147483647 w 3112"/>
                <a:gd name="T7" fmla="*/ 2147483647 h 584"/>
                <a:gd name="T8" fmla="*/ 2147483647 w 3112"/>
                <a:gd name="T9" fmla="*/ 2147483647 h 584"/>
                <a:gd name="T10" fmla="*/ 2147483647 w 3112"/>
                <a:gd name="T11" fmla="*/ 2147483647 h 584"/>
                <a:gd name="T12" fmla="*/ 2147483647 w 3112"/>
                <a:gd name="T13" fmla="*/ 2147483647 h 584"/>
                <a:gd name="T14" fmla="*/ 2147483647 w 3112"/>
                <a:gd name="T15" fmla="*/ 2147483647 h 584"/>
                <a:gd name="T16" fmla="*/ 2147483647 w 3112"/>
                <a:gd name="T17" fmla="*/ 2147483647 h 584"/>
                <a:gd name="T18" fmla="*/ 2147483647 w 3112"/>
                <a:gd name="T19" fmla="*/ 2147483647 h 584"/>
                <a:gd name="T20" fmla="*/ 2147483647 w 3112"/>
                <a:gd name="T21" fmla="*/ 2147483647 h 584"/>
                <a:gd name="T22" fmla="*/ 2147483647 w 3112"/>
                <a:gd name="T23" fmla="*/ 2147483647 h 584"/>
                <a:gd name="T24" fmla="*/ 2147483647 w 3112"/>
                <a:gd name="T25" fmla="*/ 2147483647 h 584"/>
                <a:gd name="T26" fmla="*/ 2147483647 w 3112"/>
                <a:gd name="T27" fmla="*/ 2147483647 h 584"/>
                <a:gd name="T28" fmla="*/ 2147483647 w 3112"/>
                <a:gd name="T29" fmla="*/ 2147483647 h 584"/>
                <a:gd name="T30" fmla="*/ 2147483647 w 3112"/>
                <a:gd name="T31" fmla="*/ 2147483647 h 584"/>
                <a:gd name="T32" fmla="*/ 2147483647 w 3112"/>
                <a:gd name="T33" fmla="*/ 2147483647 h 584"/>
                <a:gd name="T34" fmla="*/ 2147483647 w 3112"/>
                <a:gd name="T35" fmla="*/ 2147483647 h 584"/>
                <a:gd name="T36" fmla="*/ 2147483647 w 3112"/>
                <a:gd name="T37" fmla="*/ 2147483647 h 584"/>
                <a:gd name="T38" fmla="*/ 2147483647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useBgFill="1">
          <p:nvSpPr>
            <p:cNvPr id="11" name="Freeform 25"/>
            <p:cNvSpPr>
              <a:spLocks/>
            </p:cNvSpPr>
            <p:nvPr/>
          </p:nvSpPr>
          <p:spPr bwMode="hidden">
            <a:xfrm>
              <a:off x="-3905250" y="4294188"/>
              <a:ext cx="13011150" cy="1892300"/>
            </a:xfrm>
            <a:custGeom>
              <a:avLst/>
              <a:gdLst>
                <a:gd name="T0" fmla="*/ 2147483647 w 8196"/>
                <a:gd name="T1" fmla="*/ 2147483647 h 1192"/>
                <a:gd name="T2" fmla="*/ 2147483647 w 8196"/>
                <a:gd name="T3" fmla="*/ 2147483647 h 1192"/>
                <a:gd name="T4" fmla="*/ 2147483647 w 8196"/>
                <a:gd name="T5" fmla="*/ 2147483647 h 1192"/>
                <a:gd name="T6" fmla="*/ 2147483647 w 8196"/>
                <a:gd name="T7" fmla="*/ 2147483647 h 1192"/>
                <a:gd name="T8" fmla="*/ 2147483647 w 8196"/>
                <a:gd name="T9" fmla="*/ 2147483647 h 1192"/>
                <a:gd name="T10" fmla="*/ 2147483647 w 8196"/>
                <a:gd name="T11" fmla="*/ 2147483647 h 1192"/>
                <a:gd name="T12" fmla="*/ 2147483647 w 8196"/>
                <a:gd name="T13" fmla="*/ 2147483647 h 1192"/>
                <a:gd name="T14" fmla="*/ 2147483647 w 8196"/>
                <a:gd name="T15" fmla="*/ 2147483647 h 1192"/>
                <a:gd name="T16" fmla="*/ 2147483647 w 8196"/>
                <a:gd name="T17" fmla="*/ 2147483647 h 1192"/>
                <a:gd name="T18" fmla="*/ 2147483647 w 8196"/>
                <a:gd name="T19" fmla="*/ 2147483647 h 1192"/>
                <a:gd name="T20" fmla="*/ 2147483647 w 8196"/>
                <a:gd name="T21" fmla="*/ 2147483647 h 1192"/>
                <a:gd name="T22" fmla="*/ 2147483647 w 8196"/>
                <a:gd name="T23" fmla="*/ 2147483647 h 1192"/>
                <a:gd name="T24" fmla="*/ 2147483647 w 8196"/>
                <a:gd name="T25" fmla="*/ 2147483647 h 1192"/>
                <a:gd name="T26" fmla="*/ 2147483647 w 8196"/>
                <a:gd name="T27" fmla="*/ 2147483647 h 1192"/>
                <a:gd name="T28" fmla="*/ 2147483647 w 8196"/>
                <a:gd name="T29" fmla="*/ 2147483647 h 1192"/>
                <a:gd name="T30" fmla="*/ 2147483647 w 8196"/>
                <a:gd name="T31" fmla="*/ 2147483647 h 1192"/>
                <a:gd name="T32" fmla="*/ 2147483647 w 8196"/>
                <a:gd name="T33" fmla="*/ 2147483647 h 1192"/>
                <a:gd name="T34" fmla="*/ 2147483647 w 8196"/>
                <a:gd name="T35" fmla="*/ 2147483647 h 1192"/>
                <a:gd name="T36" fmla="*/ 2147483647 w 8196"/>
                <a:gd name="T37" fmla="*/ 2147483647 h 1192"/>
                <a:gd name="T38" fmla="*/ 2147483647 w 8196"/>
                <a:gd name="T39" fmla="*/ 2147483647 h 1192"/>
                <a:gd name="T40" fmla="*/ 2147483647 w 8196"/>
                <a:gd name="T41" fmla="*/ 2147483647 h 1192"/>
                <a:gd name="T42" fmla="*/ 2147483647 w 8196"/>
                <a:gd name="T43" fmla="*/ 2147483647 h 1192"/>
                <a:gd name="T44" fmla="*/ 2147483647 w 8196"/>
                <a:gd name="T45" fmla="*/ 0 h 1192"/>
                <a:gd name="T46" fmla="*/ 2147483647 w 8196"/>
                <a:gd name="T47" fmla="*/ 2147483647 h 1192"/>
                <a:gd name="T48" fmla="*/ 2147483647 w 8196"/>
                <a:gd name="T49" fmla="*/ 2147483647 h 1192"/>
                <a:gd name="T50" fmla="*/ 2147483647 w 8196"/>
                <a:gd name="T51" fmla="*/ 2147483647 h 1192"/>
                <a:gd name="T52" fmla="*/ 2147483647 w 8196"/>
                <a:gd name="T53" fmla="*/ 2147483647 h 1192"/>
                <a:gd name="T54" fmla="*/ 2147483647 w 8196"/>
                <a:gd name="T55" fmla="*/ 2147483647 h 1192"/>
                <a:gd name="T56" fmla="*/ 2147483647 w 8196"/>
                <a:gd name="T57" fmla="*/ 2147483647 h 1192"/>
                <a:gd name="T58" fmla="*/ 2147483647 w 8196"/>
                <a:gd name="T59" fmla="*/ 2147483647 h 1192"/>
                <a:gd name="T60" fmla="*/ 2147483647 w 8196"/>
                <a:gd name="T61" fmla="*/ 2147483647 h 1192"/>
                <a:gd name="T62" fmla="*/ 0 w 8196"/>
                <a:gd name="T63" fmla="*/ 2147483647 h 1192"/>
                <a:gd name="T64" fmla="*/ 2147483647 w 8196"/>
                <a:gd name="T65" fmla="*/ 2147483647 h 1192"/>
                <a:gd name="T66" fmla="*/ 2147483647 w 8196"/>
                <a:gd name="T67" fmla="*/ 2147483647 h 1192"/>
                <a:gd name="T68" fmla="*/ 2147483647 w 8196"/>
                <a:gd name="T69" fmla="*/ 2147483647 h 1192"/>
                <a:gd name="T70" fmla="*/ 2147483647 w 8196"/>
                <a:gd name="T71" fmla="*/ 2147483647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4" name="Text Placeholder 3"/>
          <p:cNvSpPr>
            <a:spLocks noGrp="1"/>
          </p:cNvSpPr>
          <p:nvPr>
            <p:ph type="body" sz="half" idx="2"/>
          </p:nvPr>
        </p:nvSpPr>
        <p:spPr>
          <a:xfrm>
            <a:off x="914400" y="3581400"/>
            <a:ext cx="3352800" cy="1905001"/>
          </a:xfrm>
        </p:spPr>
        <p:txBody>
          <a:bodyPr>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2" name="Date Placeholder 4"/>
          <p:cNvSpPr>
            <a:spLocks noGrp="1"/>
          </p:cNvSpPr>
          <p:nvPr>
            <p:ph type="dt" sz="half" idx="10"/>
          </p:nvPr>
        </p:nvSpPr>
        <p:spPr/>
        <p:txBody>
          <a:bodyPr/>
          <a:lstStyle>
            <a:lvl1pPr defTabSz="914400">
              <a:defRPr/>
            </a:lvl1pPr>
          </a:lstStyle>
          <a:p>
            <a:pPr>
              <a:defRPr/>
            </a:pPr>
            <a:fld id="{55FAE5CF-A376-4086-87AD-EB3CAAAFD7BB}" type="datetimeFigureOut">
              <a:rPr lang="en-US"/>
              <a:pPr>
                <a:defRPr/>
              </a:pPr>
              <a:t>8/23/2015</a:t>
            </a:fld>
            <a:endParaRPr lang="en-US"/>
          </a:p>
        </p:txBody>
      </p:sp>
      <p:sp>
        <p:nvSpPr>
          <p:cNvPr id="13" name="Footer Placeholder 5"/>
          <p:cNvSpPr>
            <a:spLocks noGrp="1"/>
          </p:cNvSpPr>
          <p:nvPr>
            <p:ph type="ftr" sz="quarter" idx="11"/>
          </p:nvPr>
        </p:nvSpPr>
        <p:spPr/>
        <p:txBody>
          <a:bodyPr/>
          <a:lstStyle>
            <a:lvl1pPr defTabSz="914400">
              <a:defRPr/>
            </a:lvl1pPr>
          </a:lstStyle>
          <a:p>
            <a:pPr>
              <a:defRPr/>
            </a:pPr>
            <a:endParaRPr lang="en-US"/>
          </a:p>
        </p:txBody>
      </p:sp>
      <p:sp>
        <p:nvSpPr>
          <p:cNvPr id="14" name="Slide Number Placeholder 6"/>
          <p:cNvSpPr>
            <a:spLocks noGrp="1"/>
          </p:cNvSpPr>
          <p:nvPr>
            <p:ph type="sldNum" sz="quarter" idx="12"/>
          </p:nvPr>
        </p:nvSpPr>
        <p:spPr/>
        <p:txBody>
          <a:bodyPr/>
          <a:lstStyle>
            <a:lvl1pPr defTabSz="914400">
              <a:defRPr/>
            </a:lvl1pPr>
          </a:lstStyle>
          <a:p>
            <a:fld id="{B2E66A30-C95A-4988-A750-361664710792}" type="slidenum">
              <a:rPr lang="en-US"/>
              <a:pPr/>
              <a:t>‹#›</a:t>
            </a:fld>
            <a:endParaRPr lang="en-US"/>
          </a:p>
        </p:txBody>
      </p:sp>
    </p:spTree>
    <p:extLst>
      <p:ext uri="{BB962C8B-B14F-4D97-AF65-F5344CB8AC3E}">
        <p14:creationId xmlns:p14="http://schemas.microsoft.com/office/powerpoint/2010/main" val="108917587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ounded Rectangle 4"/>
          <p:cNvSpPr/>
          <p:nvPr/>
        </p:nvSpPr>
        <p:spPr>
          <a:xfrm>
            <a:off x="228600" y="228600"/>
            <a:ext cx="8696325" cy="6035675"/>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57200">
              <a:defRPr/>
            </a:pPr>
            <a:endParaRPr lang="en-US">
              <a:solidFill>
                <a:prstClr val="white"/>
              </a:solidFill>
            </a:endParaRPr>
          </a:p>
        </p:txBody>
      </p:sp>
      <p:grpSp>
        <p:nvGrpSpPr>
          <p:cNvPr id="6" name="Group 8"/>
          <p:cNvGrpSpPr>
            <a:grpSpLocks noChangeAspect="1"/>
          </p:cNvGrpSpPr>
          <p:nvPr/>
        </p:nvGrpSpPr>
        <p:grpSpPr bwMode="auto">
          <a:xfrm>
            <a:off x="211138" y="5354638"/>
            <a:ext cx="8723312" cy="1330325"/>
            <a:chOff x="-3905250" y="4294188"/>
            <a:chExt cx="13011150" cy="1892300"/>
          </a:xfrm>
        </p:grpSpPr>
        <p:sp>
          <p:nvSpPr>
            <p:cNvPr id="7" name="Freeform 14"/>
            <p:cNvSpPr>
              <a:spLocks/>
            </p:cNvSpPr>
            <p:nvPr/>
          </p:nvSpPr>
          <p:spPr bwMode="hidden">
            <a:xfrm>
              <a:off x="4810681" y="4499676"/>
              <a:ext cx="4295219" cy="1016152"/>
            </a:xfrm>
            <a:custGeom>
              <a:avLst/>
              <a:gdLst>
                <a:gd name="T0" fmla="*/ 2147483647 w 2706"/>
                <a:gd name="T1" fmla="*/ 0 h 640"/>
                <a:gd name="T2" fmla="*/ 2147483647 w 2706"/>
                <a:gd name="T3" fmla="*/ 0 h 640"/>
                <a:gd name="T4" fmla="*/ 2147483647 w 2706"/>
                <a:gd name="T5" fmla="*/ 2147483647 h 640"/>
                <a:gd name="T6" fmla="*/ 2147483647 w 2706"/>
                <a:gd name="T7" fmla="*/ 2147483647 h 640"/>
                <a:gd name="T8" fmla="*/ 2147483647 w 2706"/>
                <a:gd name="T9" fmla="*/ 2147483647 h 640"/>
                <a:gd name="T10" fmla="*/ 2147483647 w 2706"/>
                <a:gd name="T11" fmla="*/ 2147483647 h 640"/>
                <a:gd name="T12" fmla="*/ 2147483647 w 2706"/>
                <a:gd name="T13" fmla="*/ 2147483647 h 640"/>
                <a:gd name="T14" fmla="*/ 2147483647 w 2706"/>
                <a:gd name="T15" fmla="*/ 2147483647 h 640"/>
                <a:gd name="T16" fmla="*/ 2147483647 w 2706"/>
                <a:gd name="T17" fmla="*/ 2147483647 h 640"/>
                <a:gd name="T18" fmla="*/ 2147483647 w 2706"/>
                <a:gd name="T19" fmla="*/ 2147483647 h 640"/>
                <a:gd name="T20" fmla="*/ 2147483647 w 2706"/>
                <a:gd name="T21" fmla="*/ 2147483647 h 640"/>
                <a:gd name="T22" fmla="*/ 2147483647 w 2706"/>
                <a:gd name="T23" fmla="*/ 2147483647 h 640"/>
                <a:gd name="T24" fmla="*/ 2147483647 w 2706"/>
                <a:gd name="T25" fmla="*/ 2147483647 h 640"/>
                <a:gd name="T26" fmla="*/ 2147483647 w 2706"/>
                <a:gd name="T27" fmla="*/ 2147483647 h 640"/>
                <a:gd name="T28" fmla="*/ 2147483647 w 2706"/>
                <a:gd name="T29" fmla="*/ 2147483647 h 640"/>
                <a:gd name="T30" fmla="*/ 2147483647 w 2706"/>
                <a:gd name="T31" fmla="*/ 2147483647 h 640"/>
                <a:gd name="T32" fmla="*/ 2147483647 w 2706"/>
                <a:gd name="T33" fmla="*/ 2147483647 h 640"/>
                <a:gd name="T34" fmla="*/ 2147483647 w 2706"/>
                <a:gd name="T35" fmla="*/ 2147483647 h 640"/>
                <a:gd name="T36" fmla="*/ 0 w 2706"/>
                <a:gd name="T37" fmla="*/ 2147483647 h 640"/>
                <a:gd name="T38" fmla="*/ 0 w 2706"/>
                <a:gd name="T39" fmla="*/ 2147483647 h 640"/>
                <a:gd name="T40" fmla="*/ 2147483647 w 2706"/>
                <a:gd name="T41" fmla="*/ 2147483647 h 640"/>
                <a:gd name="T42" fmla="*/ 2147483647 w 2706"/>
                <a:gd name="T43" fmla="*/ 2147483647 h 640"/>
                <a:gd name="T44" fmla="*/ 2147483647 w 2706"/>
                <a:gd name="T45" fmla="*/ 2147483647 h 640"/>
                <a:gd name="T46" fmla="*/ 2147483647 w 2706"/>
                <a:gd name="T47" fmla="*/ 2147483647 h 640"/>
                <a:gd name="T48" fmla="*/ 2147483647 w 2706"/>
                <a:gd name="T49" fmla="*/ 2147483647 h 640"/>
                <a:gd name="T50" fmla="*/ 2147483647 w 2706"/>
                <a:gd name="T51" fmla="*/ 2147483647 h 640"/>
                <a:gd name="T52" fmla="*/ 2147483647 w 2706"/>
                <a:gd name="T53" fmla="*/ 2147483647 h 640"/>
                <a:gd name="T54" fmla="*/ 2147483647 w 2706"/>
                <a:gd name="T55" fmla="*/ 2147483647 h 640"/>
                <a:gd name="T56" fmla="*/ 2147483647 w 2706"/>
                <a:gd name="T57" fmla="*/ 2147483647 h 640"/>
                <a:gd name="T58" fmla="*/ 2147483647 w 2706"/>
                <a:gd name="T59" fmla="*/ 2147483647 h 640"/>
                <a:gd name="T60" fmla="*/ 2147483647 w 2706"/>
                <a:gd name="T61" fmla="*/ 2147483647 h 640"/>
                <a:gd name="T62" fmla="*/ 2147483647 w 2706"/>
                <a:gd name="T63" fmla="*/ 2147483647 h 640"/>
                <a:gd name="T64" fmla="*/ 2147483647 w 2706"/>
                <a:gd name="T65" fmla="*/ 2147483647 h 640"/>
                <a:gd name="T66" fmla="*/ 2147483647 w 2706"/>
                <a:gd name="T67" fmla="*/ 2147483647 h 640"/>
                <a:gd name="T68" fmla="*/ 2147483647 w 2706"/>
                <a:gd name="T69" fmla="*/ 2147483647 h 640"/>
                <a:gd name="T70" fmla="*/ 2147483647 w 2706"/>
                <a:gd name="T71" fmla="*/ 2147483647 h 640"/>
                <a:gd name="T72" fmla="*/ 2147483647 w 2706"/>
                <a:gd name="T73" fmla="*/ 2147483647 h 640"/>
                <a:gd name="T74" fmla="*/ 2147483647 w 2706"/>
                <a:gd name="T75" fmla="*/ 2147483647 h 640"/>
                <a:gd name="T76" fmla="*/ 2147483647 w 2706"/>
                <a:gd name="T77" fmla="*/ 2147483647 h 640"/>
                <a:gd name="T78" fmla="*/ 2147483647 w 2706"/>
                <a:gd name="T79" fmla="*/ 2147483647 h 640"/>
                <a:gd name="T80" fmla="*/ 2147483647 w 2706"/>
                <a:gd name="T81" fmla="*/ 2147483647 h 640"/>
                <a:gd name="T82" fmla="*/ 2147483647 w 2706"/>
                <a:gd name="T83" fmla="*/ 2147483647 h 640"/>
                <a:gd name="T84" fmla="*/ 2147483647 w 2706"/>
                <a:gd name="T85" fmla="*/ 2147483647 h 640"/>
                <a:gd name="T86" fmla="*/ 2147483647 w 2706"/>
                <a:gd name="T87" fmla="*/ 2147483647 h 640"/>
                <a:gd name="T88" fmla="*/ 2147483647 w 2706"/>
                <a:gd name="T89" fmla="*/ 2147483647 h 640"/>
                <a:gd name="T90" fmla="*/ 2147483647 w 2706"/>
                <a:gd name="T91" fmla="*/ 2147483647 h 640"/>
                <a:gd name="T92" fmla="*/ 2147483647 w 2706"/>
                <a:gd name="T93" fmla="*/ 2147483647 h 640"/>
                <a:gd name="T94" fmla="*/ 2147483647 w 2706"/>
                <a:gd name="T95" fmla="*/ 2147483647 h 640"/>
                <a:gd name="T96" fmla="*/ 2147483647 w 2706"/>
                <a:gd name="T97" fmla="*/ 2147483647 h 640"/>
                <a:gd name="T98" fmla="*/ 2147483647 w 2706"/>
                <a:gd name="T99" fmla="*/ 2147483647 h 640"/>
                <a:gd name="T100" fmla="*/ 2147483647 w 2706"/>
                <a:gd name="T101" fmla="*/ 2147483647 h 640"/>
                <a:gd name="T102" fmla="*/ 2147483647 w 2706"/>
                <a:gd name="T103" fmla="*/ 2147483647 h 640"/>
                <a:gd name="T104" fmla="*/ 2147483647 w 2706"/>
                <a:gd name="T105" fmla="*/ 2147483647 h 640"/>
                <a:gd name="T106" fmla="*/ 2147483647 w 2706"/>
                <a:gd name="T107" fmla="*/ 0 h 640"/>
                <a:gd name="T108" fmla="*/ 2147483647 w 2706"/>
                <a:gd name="T109" fmla="*/ 0 h 640"/>
                <a:gd name="T110" fmla="*/ 2147483647 w 2706"/>
                <a:gd name="T111" fmla="*/ 0 h 640"/>
                <a:gd name="T112" fmla="*/ 2147483647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 name="Freeform 18"/>
            <p:cNvSpPr>
              <a:spLocks/>
            </p:cNvSpPr>
            <p:nvPr/>
          </p:nvSpPr>
          <p:spPr bwMode="hidden">
            <a:xfrm>
              <a:off x="-308538" y="4319027"/>
              <a:ext cx="8280254" cy="1208092"/>
            </a:xfrm>
            <a:custGeom>
              <a:avLst/>
              <a:gdLst>
                <a:gd name="T0" fmla="*/ 2147483647 w 5216"/>
                <a:gd name="T1" fmla="*/ 2147483647 h 762"/>
                <a:gd name="T2" fmla="*/ 2147483647 w 5216"/>
                <a:gd name="T3" fmla="*/ 2147483647 h 762"/>
                <a:gd name="T4" fmla="*/ 2147483647 w 5216"/>
                <a:gd name="T5" fmla="*/ 2147483647 h 762"/>
                <a:gd name="T6" fmla="*/ 2147483647 w 5216"/>
                <a:gd name="T7" fmla="*/ 2147483647 h 762"/>
                <a:gd name="T8" fmla="*/ 2147483647 w 5216"/>
                <a:gd name="T9" fmla="*/ 2147483647 h 762"/>
                <a:gd name="T10" fmla="*/ 2147483647 w 5216"/>
                <a:gd name="T11" fmla="*/ 2147483647 h 762"/>
                <a:gd name="T12" fmla="*/ 2147483647 w 5216"/>
                <a:gd name="T13" fmla="*/ 2147483647 h 762"/>
                <a:gd name="T14" fmla="*/ 2147483647 w 5216"/>
                <a:gd name="T15" fmla="*/ 2147483647 h 762"/>
                <a:gd name="T16" fmla="*/ 2147483647 w 5216"/>
                <a:gd name="T17" fmla="*/ 2147483647 h 762"/>
                <a:gd name="T18" fmla="*/ 2147483647 w 5216"/>
                <a:gd name="T19" fmla="*/ 2147483647 h 762"/>
                <a:gd name="T20" fmla="*/ 2147483647 w 5216"/>
                <a:gd name="T21" fmla="*/ 2147483647 h 762"/>
                <a:gd name="T22" fmla="*/ 2147483647 w 5216"/>
                <a:gd name="T23" fmla="*/ 2147483647 h 762"/>
                <a:gd name="T24" fmla="*/ 2147483647 w 5216"/>
                <a:gd name="T25" fmla="*/ 2147483647 h 762"/>
                <a:gd name="T26" fmla="*/ 2147483647 w 5216"/>
                <a:gd name="T27" fmla="*/ 0 h 762"/>
                <a:gd name="T28" fmla="*/ 2147483647 w 5216"/>
                <a:gd name="T29" fmla="*/ 2147483647 h 762"/>
                <a:gd name="T30" fmla="*/ 2147483647 w 5216"/>
                <a:gd name="T31" fmla="*/ 2147483647 h 762"/>
                <a:gd name="T32" fmla="*/ 0 w 5216"/>
                <a:gd name="T33" fmla="*/ 2147483647 h 762"/>
                <a:gd name="T34" fmla="*/ 2147483647 w 5216"/>
                <a:gd name="T35" fmla="*/ 2147483647 h 762"/>
                <a:gd name="T36" fmla="*/ 2147483647 w 5216"/>
                <a:gd name="T37" fmla="*/ 2147483647 h 762"/>
                <a:gd name="T38" fmla="*/ 2147483647 w 5216"/>
                <a:gd name="T39" fmla="*/ 2147483647 h 762"/>
                <a:gd name="T40" fmla="*/ 2147483647 w 5216"/>
                <a:gd name="T41" fmla="*/ 2147483647 h 762"/>
                <a:gd name="T42" fmla="*/ 2147483647 w 5216"/>
                <a:gd name="T43" fmla="*/ 2147483647 h 762"/>
                <a:gd name="T44" fmla="*/ 2147483647 w 5216"/>
                <a:gd name="T45" fmla="*/ 2147483647 h 762"/>
                <a:gd name="T46" fmla="*/ 2147483647 w 5216"/>
                <a:gd name="T47" fmla="*/ 2147483647 h 762"/>
                <a:gd name="T48" fmla="*/ 2147483647 w 5216"/>
                <a:gd name="T49" fmla="*/ 2147483647 h 762"/>
                <a:gd name="T50" fmla="*/ 2147483647 w 5216"/>
                <a:gd name="T51" fmla="*/ 2147483647 h 762"/>
                <a:gd name="T52" fmla="*/ 2147483647 w 5216"/>
                <a:gd name="T53" fmla="*/ 2147483647 h 762"/>
                <a:gd name="T54" fmla="*/ 2147483647 w 5216"/>
                <a:gd name="T55" fmla="*/ 2147483647 h 762"/>
                <a:gd name="T56" fmla="*/ 2147483647 w 5216"/>
                <a:gd name="T57" fmla="*/ 2147483647 h 762"/>
                <a:gd name="T58" fmla="*/ 2147483647 w 5216"/>
                <a:gd name="T59" fmla="*/ 2147483647 h 762"/>
                <a:gd name="T60" fmla="*/ 2147483647 w 5216"/>
                <a:gd name="T61" fmla="*/ 2147483647 h 762"/>
                <a:gd name="T62" fmla="*/ 2147483647 w 5216"/>
                <a:gd name="T63" fmla="*/ 2147483647 h 762"/>
                <a:gd name="T64" fmla="*/ 2147483647 w 5216"/>
                <a:gd name="T65" fmla="*/ 2147483647 h 762"/>
                <a:gd name="T66" fmla="*/ 2147483647 w 5216"/>
                <a:gd name="T67" fmla="*/ 2147483647 h 762"/>
                <a:gd name="T68" fmla="*/ 2147483647 w 5216"/>
                <a:gd name="T69" fmla="*/ 2147483647 h 762"/>
                <a:gd name="T70" fmla="*/ 2147483647 w 5216"/>
                <a:gd name="T71" fmla="*/ 2147483647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 name="Freeform 22"/>
            <p:cNvSpPr>
              <a:spLocks/>
            </p:cNvSpPr>
            <p:nvPr/>
          </p:nvSpPr>
          <p:spPr bwMode="hidden">
            <a:xfrm>
              <a:off x="4014" y="4334834"/>
              <a:ext cx="8164231" cy="1101960"/>
            </a:xfrm>
            <a:custGeom>
              <a:avLst/>
              <a:gdLst>
                <a:gd name="T0" fmla="*/ 0 w 5144"/>
                <a:gd name="T1" fmla="*/ 2147483647 h 694"/>
                <a:gd name="T2" fmla="*/ 0 w 5144"/>
                <a:gd name="T3" fmla="*/ 2147483647 h 694"/>
                <a:gd name="T4" fmla="*/ 2147483647 w 5144"/>
                <a:gd name="T5" fmla="*/ 2147483647 h 694"/>
                <a:gd name="T6" fmla="*/ 2147483647 w 5144"/>
                <a:gd name="T7" fmla="*/ 2147483647 h 694"/>
                <a:gd name="T8" fmla="*/ 2147483647 w 5144"/>
                <a:gd name="T9" fmla="*/ 2147483647 h 694"/>
                <a:gd name="T10" fmla="*/ 2147483647 w 5144"/>
                <a:gd name="T11" fmla="*/ 2147483647 h 694"/>
                <a:gd name="T12" fmla="*/ 2147483647 w 5144"/>
                <a:gd name="T13" fmla="*/ 2147483647 h 694"/>
                <a:gd name="T14" fmla="*/ 2147483647 w 5144"/>
                <a:gd name="T15" fmla="*/ 2147483647 h 694"/>
                <a:gd name="T16" fmla="*/ 2147483647 w 5144"/>
                <a:gd name="T17" fmla="*/ 2147483647 h 694"/>
                <a:gd name="T18" fmla="*/ 2147483647 w 5144"/>
                <a:gd name="T19" fmla="*/ 2147483647 h 694"/>
                <a:gd name="T20" fmla="*/ 2147483647 w 5144"/>
                <a:gd name="T21" fmla="*/ 2147483647 h 694"/>
                <a:gd name="T22" fmla="*/ 2147483647 w 5144"/>
                <a:gd name="T23" fmla="*/ 2147483647 h 694"/>
                <a:gd name="T24" fmla="*/ 2147483647 w 5144"/>
                <a:gd name="T25" fmla="*/ 0 h 694"/>
                <a:gd name="T26" fmla="*/ 2147483647 w 5144"/>
                <a:gd name="T27" fmla="*/ 2147483647 h 694"/>
                <a:gd name="T28" fmla="*/ 2147483647 w 5144"/>
                <a:gd name="T29" fmla="*/ 2147483647 h 694"/>
                <a:gd name="T30" fmla="*/ 2147483647 w 5144"/>
                <a:gd name="T31" fmla="*/ 2147483647 h 694"/>
                <a:gd name="T32" fmla="*/ 2147483647 w 5144"/>
                <a:gd name="T33" fmla="*/ 2147483647 h 694"/>
                <a:gd name="T34" fmla="*/ 2147483647 w 5144"/>
                <a:gd name="T35" fmla="*/ 2147483647 h 694"/>
                <a:gd name="T36" fmla="*/ 2147483647 w 5144"/>
                <a:gd name="T37" fmla="*/ 2147483647 h 694"/>
                <a:gd name="T38" fmla="*/ 2147483647 w 5144"/>
                <a:gd name="T39" fmla="*/ 2147483647 h 694"/>
                <a:gd name="T40" fmla="*/ 2147483647 w 5144"/>
                <a:gd name="T41" fmla="*/ 2147483647 h 694"/>
                <a:gd name="T42" fmla="*/ 2147483647 w 5144"/>
                <a:gd name="T43" fmla="*/ 2147483647 h 694"/>
                <a:gd name="T44" fmla="*/ 2147483647 w 5144"/>
                <a:gd name="T45" fmla="*/ 2147483647 h 694"/>
                <a:gd name="T46" fmla="*/ 2147483647 w 5144"/>
                <a:gd name="T47" fmla="*/ 2147483647 h 694"/>
                <a:gd name="T48" fmla="*/ 2147483647 w 5144"/>
                <a:gd name="T49" fmla="*/ 2147483647 h 694"/>
                <a:gd name="T50" fmla="*/ 2147483647 w 5144"/>
                <a:gd name="T51" fmla="*/ 2147483647 h 694"/>
                <a:gd name="T52" fmla="*/ 2147483647 w 5144"/>
                <a:gd name="T53" fmla="*/ 2147483647 h 694"/>
                <a:gd name="T54" fmla="*/ 2147483647 w 5144"/>
                <a:gd name="T55" fmla="*/ 2147483647 h 694"/>
                <a:gd name="T56" fmla="*/ 2147483647 w 5144"/>
                <a:gd name="T57" fmla="*/ 2147483647 h 694"/>
                <a:gd name="T58" fmla="*/ 2147483647 w 5144"/>
                <a:gd name="T59" fmla="*/ 2147483647 h 694"/>
                <a:gd name="T60" fmla="*/ 2147483647 w 5144"/>
                <a:gd name="T61" fmla="*/ 2147483647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0" name="Freeform 26"/>
            <p:cNvSpPr>
              <a:spLocks/>
            </p:cNvSpPr>
            <p:nvPr/>
          </p:nvSpPr>
          <p:spPr bwMode="hidden">
            <a:xfrm>
              <a:off x="4157164" y="4316769"/>
              <a:ext cx="4939265" cy="925827"/>
            </a:xfrm>
            <a:custGeom>
              <a:avLst/>
              <a:gdLst>
                <a:gd name="T0" fmla="*/ 0 w 3112"/>
                <a:gd name="T1" fmla="*/ 2147483647 h 584"/>
                <a:gd name="T2" fmla="*/ 0 w 3112"/>
                <a:gd name="T3" fmla="*/ 2147483647 h 584"/>
                <a:gd name="T4" fmla="*/ 2147483647 w 3112"/>
                <a:gd name="T5" fmla="*/ 2147483647 h 584"/>
                <a:gd name="T6" fmla="*/ 2147483647 w 3112"/>
                <a:gd name="T7" fmla="*/ 2147483647 h 584"/>
                <a:gd name="T8" fmla="*/ 2147483647 w 3112"/>
                <a:gd name="T9" fmla="*/ 2147483647 h 584"/>
                <a:gd name="T10" fmla="*/ 2147483647 w 3112"/>
                <a:gd name="T11" fmla="*/ 2147483647 h 584"/>
                <a:gd name="T12" fmla="*/ 2147483647 w 3112"/>
                <a:gd name="T13" fmla="*/ 2147483647 h 584"/>
                <a:gd name="T14" fmla="*/ 2147483647 w 3112"/>
                <a:gd name="T15" fmla="*/ 2147483647 h 584"/>
                <a:gd name="T16" fmla="*/ 2147483647 w 3112"/>
                <a:gd name="T17" fmla="*/ 2147483647 h 584"/>
                <a:gd name="T18" fmla="*/ 2147483647 w 3112"/>
                <a:gd name="T19" fmla="*/ 2147483647 h 584"/>
                <a:gd name="T20" fmla="*/ 2147483647 w 3112"/>
                <a:gd name="T21" fmla="*/ 2147483647 h 584"/>
                <a:gd name="T22" fmla="*/ 2147483647 w 3112"/>
                <a:gd name="T23" fmla="*/ 2147483647 h 584"/>
                <a:gd name="T24" fmla="*/ 2147483647 w 3112"/>
                <a:gd name="T25" fmla="*/ 2147483647 h 584"/>
                <a:gd name="T26" fmla="*/ 2147483647 w 3112"/>
                <a:gd name="T27" fmla="*/ 2147483647 h 584"/>
                <a:gd name="T28" fmla="*/ 2147483647 w 3112"/>
                <a:gd name="T29" fmla="*/ 2147483647 h 584"/>
                <a:gd name="T30" fmla="*/ 2147483647 w 3112"/>
                <a:gd name="T31" fmla="*/ 2147483647 h 584"/>
                <a:gd name="T32" fmla="*/ 2147483647 w 3112"/>
                <a:gd name="T33" fmla="*/ 2147483647 h 584"/>
                <a:gd name="T34" fmla="*/ 2147483647 w 3112"/>
                <a:gd name="T35" fmla="*/ 2147483647 h 584"/>
                <a:gd name="T36" fmla="*/ 2147483647 w 3112"/>
                <a:gd name="T37" fmla="*/ 2147483647 h 584"/>
                <a:gd name="T38" fmla="*/ 2147483647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useBgFill="1">
          <p:nvSpPr>
            <p:cNvPr id="11" name="Freeform 25"/>
            <p:cNvSpPr>
              <a:spLocks/>
            </p:cNvSpPr>
            <p:nvPr/>
          </p:nvSpPr>
          <p:spPr bwMode="hidden">
            <a:xfrm>
              <a:off x="-3905250" y="4294188"/>
              <a:ext cx="13011150" cy="1892300"/>
            </a:xfrm>
            <a:custGeom>
              <a:avLst/>
              <a:gdLst>
                <a:gd name="T0" fmla="*/ 2147483647 w 8196"/>
                <a:gd name="T1" fmla="*/ 2147483647 h 1192"/>
                <a:gd name="T2" fmla="*/ 2147483647 w 8196"/>
                <a:gd name="T3" fmla="*/ 2147483647 h 1192"/>
                <a:gd name="T4" fmla="*/ 2147483647 w 8196"/>
                <a:gd name="T5" fmla="*/ 2147483647 h 1192"/>
                <a:gd name="T6" fmla="*/ 2147483647 w 8196"/>
                <a:gd name="T7" fmla="*/ 2147483647 h 1192"/>
                <a:gd name="T8" fmla="*/ 2147483647 w 8196"/>
                <a:gd name="T9" fmla="*/ 2147483647 h 1192"/>
                <a:gd name="T10" fmla="*/ 2147483647 w 8196"/>
                <a:gd name="T11" fmla="*/ 2147483647 h 1192"/>
                <a:gd name="T12" fmla="*/ 2147483647 w 8196"/>
                <a:gd name="T13" fmla="*/ 2147483647 h 1192"/>
                <a:gd name="T14" fmla="*/ 2147483647 w 8196"/>
                <a:gd name="T15" fmla="*/ 2147483647 h 1192"/>
                <a:gd name="T16" fmla="*/ 2147483647 w 8196"/>
                <a:gd name="T17" fmla="*/ 2147483647 h 1192"/>
                <a:gd name="T18" fmla="*/ 2147483647 w 8196"/>
                <a:gd name="T19" fmla="*/ 2147483647 h 1192"/>
                <a:gd name="T20" fmla="*/ 2147483647 w 8196"/>
                <a:gd name="T21" fmla="*/ 2147483647 h 1192"/>
                <a:gd name="T22" fmla="*/ 2147483647 w 8196"/>
                <a:gd name="T23" fmla="*/ 2147483647 h 1192"/>
                <a:gd name="T24" fmla="*/ 2147483647 w 8196"/>
                <a:gd name="T25" fmla="*/ 2147483647 h 1192"/>
                <a:gd name="T26" fmla="*/ 2147483647 w 8196"/>
                <a:gd name="T27" fmla="*/ 2147483647 h 1192"/>
                <a:gd name="T28" fmla="*/ 2147483647 w 8196"/>
                <a:gd name="T29" fmla="*/ 2147483647 h 1192"/>
                <a:gd name="T30" fmla="*/ 2147483647 w 8196"/>
                <a:gd name="T31" fmla="*/ 2147483647 h 1192"/>
                <a:gd name="T32" fmla="*/ 2147483647 w 8196"/>
                <a:gd name="T33" fmla="*/ 2147483647 h 1192"/>
                <a:gd name="T34" fmla="*/ 2147483647 w 8196"/>
                <a:gd name="T35" fmla="*/ 2147483647 h 1192"/>
                <a:gd name="T36" fmla="*/ 2147483647 w 8196"/>
                <a:gd name="T37" fmla="*/ 2147483647 h 1192"/>
                <a:gd name="T38" fmla="*/ 2147483647 w 8196"/>
                <a:gd name="T39" fmla="*/ 2147483647 h 1192"/>
                <a:gd name="T40" fmla="*/ 2147483647 w 8196"/>
                <a:gd name="T41" fmla="*/ 2147483647 h 1192"/>
                <a:gd name="T42" fmla="*/ 2147483647 w 8196"/>
                <a:gd name="T43" fmla="*/ 2147483647 h 1192"/>
                <a:gd name="T44" fmla="*/ 2147483647 w 8196"/>
                <a:gd name="T45" fmla="*/ 0 h 1192"/>
                <a:gd name="T46" fmla="*/ 2147483647 w 8196"/>
                <a:gd name="T47" fmla="*/ 2147483647 h 1192"/>
                <a:gd name="T48" fmla="*/ 2147483647 w 8196"/>
                <a:gd name="T49" fmla="*/ 2147483647 h 1192"/>
                <a:gd name="T50" fmla="*/ 2147483647 w 8196"/>
                <a:gd name="T51" fmla="*/ 2147483647 h 1192"/>
                <a:gd name="T52" fmla="*/ 2147483647 w 8196"/>
                <a:gd name="T53" fmla="*/ 2147483647 h 1192"/>
                <a:gd name="T54" fmla="*/ 2147483647 w 8196"/>
                <a:gd name="T55" fmla="*/ 2147483647 h 1192"/>
                <a:gd name="T56" fmla="*/ 2147483647 w 8196"/>
                <a:gd name="T57" fmla="*/ 2147483647 h 1192"/>
                <a:gd name="T58" fmla="*/ 2147483647 w 8196"/>
                <a:gd name="T59" fmla="*/ 2147483647 h 1192"/>
                <a:gd name="T60" fmla="*/ 2147483647 w 8196"/>
                <a:gd name="T61" fmla="*/ 2147483647 h 1192"/>
                <a:gd name="T62" fmla="*/ 0 w 8196"/>
                <a:gd name="T63" fmla="*/ 2147483647 h 1192"/>
                <a:gd name="T64" fmla="*/ 2147483647 w 8196"/>
                <a:gd name="T65" fmla="*/ 2147483647 h 1192"/>
                <a:gd name="T66" fmla="*/ 2147483647 w 8196"/>
                <a:gd name="T67" fmla="*/ 2147483647 h 1192"/>
                <a:gd name="T68" fmla="*/ 2147483647 w 8196"/>
                <a:gd name="T69" fmla="*/ 2147483647 h 1192"/>
                <a:gd name="T70" fmla="*/ 2147483647 w 8196"/>
                <a:gd name="T71" fmla="*/ 2147483647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rtlCol="0">
            <a:normAutofit/>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dirty="0"/>
          </a:p>
        </p:txBody>
      </p:sp>
      <p:sp>
        <p:nvSpPr>
          <p:cNvPr id="12" name="Date Placeholder 4"/>
          <p:cNvSpPr>
            <a:spLocks noGrp="1"/>
          </p:cNvSpPr>
          <p:nvPr>
            <p:ph type="dt" sz="half" idx="10"/>
          </p:nvPr>
        </p:nvSpPr>
        <p:spPr/>
        <p:txBody>
          <a:bodyPr/>
          <a:lstStyle>
            <a:lvl1pPr defTabSz="914400">
              <a:defRPr/>
            </a:lvl1pPr>
          </a:lstStyle>
          <a:p>
            <a:pPr>
              <a:defRPr/>
            </a:pPr>
            <a:fld id="{A991F5DE-D2E2-4FB1-890B-8E77DB42C731}" type="datetimeFigureOut">
              <a:rPr lang="en-US"/>
              <a:pPr>
                <a:defRPr/>
              </a:pPr>
              <a:t>8/23/2015</a:t>
            </a:fld>
            <a:endParaRPr lang="en-US"/>
          </a:p>
        </p:txBody>
      </p:sp>
      <p:sp>
        <p:nvSpPr>
          <p:cNvPr id="13" name="Footer Placeholder 5"/>
          <p:cNvSpPr>
            <a:spLocks noGrp="1"/>
          </p:cNvSpPr>
          <p:nvPr>
            <p:ph type="ftr" sz="quarter" idx="11"/>
          </p:nvPr>
        </p:nvSpPr>
        <p:spPr/>
        <p:txBody>
          <a:bodyPr/>
          <a:lstStyle>
            <a:lvl1pPr defTabSz="914400">
              <a:defRPr/>
            </a:lvl1pPr>
          </a:lstStyle>
          <a:p>
            <a:pPr>
              <a:defRPr/>
            </a:pPr>
            <a:endParaRPr lang="en-US"/>
          </a:p>
        </p:txBody>
      </p:sp>
      <p:sp>
        <p:nvSpPr>
          <p:cNvPr id="14" name="Slide Number Placeholder 6"/>
          <p:cNvSpPr>
            <a:spLocks noGrp="1"/>
          </p:cNvSpPr>
          <p:nvPr>
            <p:ph type="sldNum" sz="quarter" idx="12"/>
          </p:nvPr>
        </p:nvSpPr>
        <p:spPr/>
        <p:txBody>
          <a:bodyPr/>
          <a:lstStyle>
            <a:lvl1pPr defTabSz="914400">
              <a:defRPr/>
            </a:lvl1pPr>
          </a:lstStyle>
          <a:p>
            <a:fld id="{A557C119-2FAE-4CE3-BDC7-62A05F7B62CD}" type="slidenum">
              <a:rPr lang="en-US"/>
              <a:pPr/>
              <a:t>‹#›</a:t>
            </a:fld>
            <a:endParaRPr lang="en-US"/>
          </a:p>
        </p:txBody>
      </p:sp>
    </p:spTree>
    <p:extLst>
      <p:ext uri="{BB962C8B-B14F-4D97-AF65-F5344CB8AC3E}">
        <p14:creationId xmlns:p14="http://schemas.microsoft.com/office/powerpoint/2010/main" val="166145692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defTabSz="914400">
              <a:defRPr/>
            </a:lvl1pPr>
          </a:lstStyle>
          <a:p>
            <a:pPr>
              <a:defRPr/>
            </a:pPr>
            <a:fld id="{76BE2735-92C4-416A-A1BC-27D7707BB9E8}" type="datetimeFigureOut">
              <a:rPr lang="en-US"/>
              <a:pPr>
                <a:defRPr/>
              </a:pPr>
              <a:t>8/23/2015</a:t>
            </a:fld>
            <a:endParaRPr lang="en-US"/>
          </a:p>
        </p:txBody>
      </p:sp>
      <p:sp>
        <p:nvSpPr>
          <p:cNvPr id="5" name="Footer Placeholder 4"/>
          <p:cNvSpPr>
            <a:spLocks noGrp="1"/>
          </p:cNvSpPr>
          <p:nvPr>
            <p:ph type="ftr" sz="quarter" idx="11"/>
          </p:nvPr>
        </p:nvSpPr>
        <p:spPr/>
        <p:txBody>
          <a:bodyPr/>
          <a:lstStyle>
            <a:lvl1pPr defTabSz="914400">
              <a:defRPr/>
            </a:lvl1pPr>
          </a:lstStyle>
          <a:p>
            <a:pPr>
              <a:defRPr/>
            </a:pPr>
            <a:endParaRPr lang="en-US"/>
          </a:p>
        </p:txBody>
      </p:sp>
      <p:sp>
        <p:nvSpPr>
          <p:cNvPr id="6" name="Slide Number Placeholder 5"/>
          <p:cNvSpPr>
            <a:spLocks noGrp="1"/>
          </p:cNvSpPr>
          <p:nvPr>
            <p:ph type="sldNum" sz="quarter" idx="12"/>
          </p:nvPr>
        </p:nvSpPr>
        <p:spPr/>
        <p:txBody>
          <a:bodyPr/>
          <a:lstStyle>
            <a:lvl1pPr defTabSz="914400">
              <a:defRPr/>
            </a:lvl1pPr>
          </a:lstStyle>
          <a:p>
            <a:fld id="{83211A41-AD0B-4BEE-B472-1D10AA876973}" type="slidenum">
              <a:rPr lang="en-US"/>
              <a:pPr/>
              <a:t>‹#›</a:t>
            </a:fld>
            <a:endParaRPr lang="en-US"/>
          </a:p>
        </p:txBody>
      </p:sp>
    </p:spTree>
    <p:extLst>
      <p:ext uri="{BB962C8B-B14F-4D97-AF65-F5344CB8AC3E}">
        <p14:creationId xmlns:p14="http://schemas.microsoft.com/office/powerpoint/2010/main" val="215813521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Rounded Rectangle 3"/>
          <p:cNvSpPr/>
          <p:nvPr/>
        </p:nvSpPr>
        <p:spPr bwMode="hidden">
          <a:xfrm>
            <a:off x="228600" y="228600"/>
            <a:ext cx="8696325" cy="1427163"/>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57200">
              <a:defRPr/>
            </a:pPr>
            <a:endParaRPr lang="en-US">
              <a:solidFill>
                <a:prstClr val="white"/>
              </a:solidFill>
            </a:endParaRPr>
          </a:p>
        </p:txBody>
      </p:sp>
      <p:grpSp>
        <p:nvGrpSpPr>
          <p:cNvPr id="5" name="Group 14"/>
          <p:cNvGrpSpPr>
            <a:grpSpLocks noChangeAspect="1"/>
          </p:cNvGrpSpPr>
          <p:nvPr/>
        </p:nvGrpSpPr>
        <p:grpSpPr bwMode="auto">
          <a:xfrm>
            <a:off x="211138" y="714375"/>
            <a:ext cx="8723312" cy="1331913"/>
            <a:chOff x="-3905250" y="4294188"/>
            <a:chExt cx="13011150" cy="1892300"/>
          </a:xfrm>
        </p:grpSpPr>
        <p:sp>
          <p:nvSpPr>
            <p:cNvPr id="6" name="Freeform 14"/>
            <p:cNvSpPr>
              <a:spLocks/>
            </p:cNvSpPr>
            <p:nvPr/>
          </p:nvSpPr>
          <p:spPr bwMode="hidden">
            <a:xfrm>
              <a:off x="4810681" y="4501687"/>
              <a:ext cx="4295219" cy="1014940"/>
            </a:xfrm>
            <a:custGeom>
              <a:avLst/>
              <a:gdLst>
                <a:gd name="T0" fmla="*/ 2147483647 w 2706"/>
                <a:gd name="T1" fmla="*/ 0 h 640"/>
                <a:gd name="T2" fmla="*/ 2147483647 w 2706"/>
                <a:gd name="T3" fmla="*/ 0 h 640"/>
                <a:gd name="T4" fmla="*/ 2147483647 w 2706"/>
                <a:gd name="T5" fmla="*/ 2147483647 h 640"/>
                <a:gd name="T6" fmla="*/ 2147483647 w 2706"/>
                <a:gd name="T7" fmla="*/ 2147483647 h 640"/>
                <a:gd name="T8" fmla="*/ 2147483647 w 2706"/>
                <a:gd name="T9" fmla="*/ 2147483647 h 640"/>
                <a:gd name="T10" fmla="*/ 2147483647 w 2706"/>
                <a:gd name="T11" fmla="*/ 2147483647 h 640"/>
                <a:gd name="T12" fmla="*/ 2147483647 w 2706"/>
                <a:gd name="T13" fmla="*/ 2147483647 h 640"/>
                <a:gd name="T14" fmla="*/ 2147483647 w 2706"/>
                <a:gd name="T15" fmla="*/ 2147483647 h 640"/>
                <a:gd name="T16" fmla="*/ 2147483647 w 2706"/>
                <a:gd name="T17" fmla="*/ 2147483647 h 640"/>
                <a:gd name="T18" fmla="*/ 2147483647 w 2706"/>
                <a:gd name="T19" fmla="*/ 2147483647 h 640"/>
                <a:gd name="T20" fmla="*/ 2147483647 w 2706"/>
                <a:gd name="T21" fmla="*/ 2147483647 h 640"/>
                <a:gd name="T22" fmla="*/ 2147483647 w 2706"/>
                <a:gd name="T23" fmla="*/ 2147483647 h 640"/>
                <a:gd name="T24" fmla="*/ 2147483647 w 2706"/>
                <a:gd name="T25" fmla="*/ 2147483647 h 640"/>
                <a:gd name="T26" fmla="*/ 2147483647 w 2706"/>
                <a:gd name="T27" fmla="*/ 2147483647 h 640"/>
                <a:gd name="T28" fmla="*/ 2147483647 w 2706"/>
                <a:gd name="T29" fmla="*/ 2147483647 h 640"/>
                <a:gd name="T30" fmla="*/ 2147483647 w 2706"/>
                <a:gd name="T31" fmla="*/ 2147483647 h 640"/>
                <a:gd name="T32" fmla="*/ 2147483647 w 2706"/>
                <a:gd name="T33" fmla="*/ 2147483647 h 640"/>
                <a:gd name="T34" fmla="*/ 2147483647 w 2706"/>
                <a:gd name="T35" fmla="*/ 2147483647 h 640"/>
                <a:gd name="T36" fmla="*/ 0 w 2706"/>
                <a:gd name="T37" fmla="*/ 2147483647 h 640"/>
                <a:gd name="T38" fmla="*/ 0 w 2706"/>
                <a:gd name="T39" fmla="*/ 2147483647 h 640"/>
                <a:gd name="T40" fmla="*/ 2147483647 w 2706"/>
                <a:gd name="T41" fmla="*/ 2147483647 h 640"/>
                <a:gd name="T42" fmla="*/ 2147483647 w 2706"/>
                <a:gd name="T43" fmla="*/ 2147483647 h 640"/>
                <a:gd name="T44" fmla="*/ 2147483647 w 2706"/>
                <a:gd name="T45" fmla="*/ 2147483647 h 640"/>
                <a:gd name="T46" fmla="*/ 2147483647 w 2706"/>
                <a:gd name="T47" fmla="*/ 2147483647 h 640"/>
                <a:gd name="T48" fmla="*/ 2147483647 w 2706"/>
                <a:gd name="T49" fmla="*/ 2147483647 h 640"/>
                <a:gd name="T50" fmla="*/ 2147483647 w 2706"/>
                <a:gd name="T51" fmla="*/ 2147483647 h 640"/>
                <a:gd name="T52" fmla="*/ 2147483647 w 2706"/>
                <a:gd name="T53" fmla="*/ 2147483647 h 640"/>
                <a:gd name="T54" fmla="*/ 2147483647 w 2706"/>
                <a:gd name="T55" fmla="*/ 2147483647 h 640"/>
                <a:gd name="T56" fmla="*/ 2147483647 w 2706"/>
                <a:gd name="T57" fmla="*/ 2147483647 h 640"/>
                <a:gd name="T58" fmla="*/ 2147483647 w 2706"/>
                <a:gd name="T59" fmla="*/ 2147483647 h 640"/>
                <a:gd name="T60" fmla="*/ 2147483647 w 2706"/>
                <a:gd name="T61" fmla="*/ 2147483647 h 640"/>
                <a:gd name="T62" fmla="*/ 2147483647 w 2706"/>
                <a:gd name="T63" fmla="*/ 2147483647 h 640"/>
                <a:gd name="T64" fmla="*/ 2147483647 w 2706"/>
                <a:gd name="T65" fmla="*/ 2147483647 h 640"/>
                <a:gd name="T66" fmla="*/ 2147483647 w 2706"/>
                <a:gd name="T67" fmla="*/ 2147483647 h 640"/>
                <a:gd name="T68" fmla="*/ 2147483647 w 2706"/>
                <a:gd name="T69" fmla="*/ 2147483647 h 640"/>
                <a:gd name="T70" fmla="*/ 2147483647 w 2706"/>
                <a:gd name="T71" fmla="*/ 2147483647 h 640"/>
                <a:gd name="T72" fmla="*/ 2147483647 w 2706"/>
                <a:gd name="T73" fmla="*/ 2147483647 h 640"/>
                <a:gd name="T74" fmla="*/ 2147483647 w 2706"/>
                <a:gd name="T75" fmla="*/ 2147483647 h 640"/>
                <a:gd name="T76" fmla="*/ 2147483647 w 2706"/>
                <a:gd name="T77" fmla="*/ 2147483647 h 640"/>
                <a:gd name="T78" fmla="*/ 2147483647 w 2706"/>
                <a:gd name="T79" fmla="*/ 2147483647 h 640"/>
                <a:gd name="T80" fmla="*/ 2147483647 w 2706"/>
                <a:gd name="T81" fmla="*/ 2147483647 h 640"/>
                <a:gd name="T82" fmla="*/ 2147483647 w 2706"/>
                <a:gd name="T83" fmla="*/ 2147483647 h 640"/>
                <a:gd name="T84" fmla="*/ 2147483647 w 2706"/>
                <a:gd name="T85" fmla="*/ 2147483647 h 640"/>
                <a:gd name="T86" fmla="*/ 2147483647 w 2706"/>
                <a:gd name="T87" fmla="*/ 2147483647 h 640"/>
                <a:gd name="T88" fmla="*/ 2147483647 w 2706"/>
                <a:gd name="T89" fmla="*/ 2147483647 h 640"/>
                <a:gd name="T90" fmla="*/ 2147483647 w 2706"/>
                <a:gd name="T91" fmla="*/ 2147483647 h 640"/>
                <a:gd name="T92" fmla="*/ 2147483647 w 2706"/>
                <a:gd name="T93" fmla="*/ 2147483647 h 640"/>
                <a:gd name="T94" fmla="*/ 2147483647 w 2706"/>
                <a:gd name="T95" fmla="*/ 2147483647 h 640"/>
                <a:gd name="T96" fmla="*/ 2147483647 w 2706"/>
                <a:gd name="T97" fmla="*/ 2147483647 h 640"/>
                <a:gd name="T98" fmla="*/ 2147483647 w 2706"/>
                <a:gd name="T99" fmla="*/ 2147483647 h 640"/>
                <a:gd name="T100" fmla="*/ 2147483647 w 2706"/>
                <a:gd name="T101" fmla="*/ 2147483647 h 640"/>
                <a:gd name="T102" fmla="*/ 2147483647 w 2706"/>
                <a:gd name="T103" fmla="*/ 2147483647 h 640"/>
                <a:gd name="T104" fmla="*/ 2147483647 w 2706"/>
                <a:gd name="T105" fmla="*/ 2147483647 h 640"/>
                <a:gd name="T106" fmla="*/ 2147483647 w 2706"/>
                <a:gd name="T107" fmla="*/ 0 h 640"/>
                <a:gd name="T108" fmla="*/ 2147483647 w 2706"/>
                <a:gd name="T109" fmla="*/ 0 h 640"/>
                <a:gd name="T110" fmla="*/ 2147483647 w 2706"/>
                <a:gd name="T111" fmla="*/ 0 h 640"/>
                <a:gd name="T112" fmla="*/ 2147483647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 name="Freeform 18"/>
            <p:cNvSpPr>
              <a:spLocks/>
            </p:cNvSpPr>
            <p:nvPr/>
          </p:nvSpPr>
          <p:spPr bwMode="hidden">
            <a:xfrm>
              <a:off x="-308538" y="4318998"/>
              <a:ext cx="8280254" cy="1208906"/>
            </a:xfrm>
            <a:custGeom>
              <a:avLst/>
              <a:gdLst>
                <a:gd name="T0" fmla="*/ 2147483647 w 5216"/>
                <a:gd name="T1" fmla="*/ 2147483647 h 762"/>
                <a:gd name="T2" fmla="*/ 2147483647 w 5216"/>
                <a:gd name="T3" fmla="*/ 2147483647 h 762"/>
                <a:gd name="T4" fmla="*/ 2147483647 w 5216"/>
                <a:gd name="T5" fmla="*/ 2147483647 h 762"/>
                <a:gd name="T6" fmla="*/ 2147483647 w 5216"/>
                <a:gd name="T7" fmla="*/ 2147483647 h 762"/>
                <a:gd name="T8" fmla="*/ 2147483647 w 5216"/>
                <a:gd name="T9" fmla="*/ 2147483647 h 762"/>
                <a:gd name="T10" fmla="*/ 2147483647 w 5216"/>
                <a:gd name="T11" fmla="*/ 2147483647 h 762"/>
                <a:gd name="T12" fmla="*/ 2147483647 w 5216"/>
                <a:gd name="T13" fmla="*/ 2147483647 h 762"/>
                <a:gd name="T14" fmla="*/ 2147483647 w 5216"/>
                <a:gd name="T15" fmla="*/ 2147483647 h 762"/>
                <a:gd name="T16" fmla="*/ 2147483647 w 5216"/>
                <a:gd name="T17" fmla="*/ 2147483647 h 762"/>
                <a:gd name="T18" fmla="*/ 2147483647 w 5216"/>
                <a:gd name="T19" fmla="*/ 2147483647 h 762"/>
                <a:gd name="T20" fmla="*/ 2147483647 w 5216"/>
                <a:gd name="T21" fmla="*/ 2147483647 h 762"/>
                <a:gd name="T22" fmla="*/ 2147483647 w 5216"/>
                <a:gd name="T23" fmla="*/ 2147483647 h 762"/>
                <a:gd name="T24" fmla="*/ 2147483647 w 5216"/>
                <a:gd name="T25" fmla="*/ 2147483647 h 762"/>
                <a:gd name="T26" fmla="*/ 2147483647 w 5216"/>
                <a:gd name="T27" fmla="*/ 0 h 762"/>
                <a:gd name="T28" fmla="*/ 2147483647 w 5216"/>
                <a:gd name="T29" fmla="*/ 2147483647 h 762"/>
                <a:gd name="T30" fmla="*/ 2147483647 w 5216"/>
                <a:gd name="T31" fmla="*/ 2147483647 h 762"/>
                <a:gd name="T32" fmla="*/ 0 w 5216"/>
                <a:gd name="T33" fmla="*/ 2147483647 h 762"/>
                <a:gd name="T34" fmla="*/ 2147483647 w 5216"/>
                <a:gd name="T35" fmla="*/ 2147483647 h 762"/>
                <a:gd name="T36" fmla="*/ 2147483647 w 5216"/>
                <a:gd name="T37" fmla="*/ 2147483647 h 762"/>
                <a:gd name="T38" fmla="*/ 2147483647 w 5216"/>
                <a:gd name="T39" fmla="*/ 2147483647 h 762"/>
                <a:gd name="T40" fmla="*/ 2147483647 w 5216"/>
                <a:gd name="T41" fmla="*/ 2147483647 h 762"/>
                <a:gd name="T42" fmla="*/ 2147483647 w 5216"/>
                <a:gd name="T43" fmla="*/ 2147483647 h 762"/>
                <a:gd name="T44" fmla="*/ 2147483647 w 5216"/>
                <a:gd name="T45" fmla="*/ 2147483647 h 762"/>
                <a:gd name="T46" fmla="*/ 2147483647 w 5216"/>
                <a:gd name="T47" fmla="*/ 2147483647 h 762"/>
                <a:gd name="T48" fmla="*/ 2147483647 w 5216"/>
                <a:gd name="T49" fmla="*/ 2147483647 h 762"/>
                <a:gd name="T50" fmla="*/ 2147483647 w 5216"/>
                <a:gd name="T51" fmla="*/ 2147483647 h 762"/>
                <a:gd name="T52" fmla="*/ 2147483647 w 5216"/>
                <a:gd name="T53" fmla="*/ 2147483647 h 762"/>
                <a:gd name="T54" fmla="*/ 2147483647 w 5216"/>
                <a:gd name="T55" fmla="*/ 2147483647 h 762"/>
                <a:gd name="T56" fmla="*/ 2147483647 w 5216"/>
                <a:gd name="T57" fmla="*/ 2147483647 h 762"/>
                <a:gd name="T58" fmla="*/ 2147483647 w 5216"/>
                <a:gd name="T59" fmla="*/ 2147483647 h 762"/>
                <a:gd name="T60" fmla="*/ 2147483647 w 5216"/>
                <a:gd name="T61" fmla="*/ 2147483647 h 762"/>
                <a:gd name="T62" fmla="*/ 2147483647 w 5216"/>
                <a:gd name="T63" fmla="*/ 2147483647 h 762"/>
                <a:gd name="T64" fmla="*/ 2147483647 w 5216"/>
                <a:gd name="T65" fmla="*/ 2147483647 h 762"/>
                <a:gd name="T66" fmla="*/ 2147483647 w 5216"/>
                <a:gd name="T67" fmla="*/ 2147483647 h 762"/>
                <a:gd name="T68" fmla="*/ 2147483647 w 5216"/>
                <a:gd name="T69" fmla="*/ 2147483647 h 762"/>
                <a:gd name="T70" fmla="*/ 2147483647 w 5216"/>
                <a:gd name="T71" fmla="*/ 2147483647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 name="Freeform 22"/>
            <p:cNvSpPr>
              <a:spLocks/>
            </p:cNvSpPr>
            <p:nvPr/>
          </p:nvSpPr>
          <p:spPr bwMode="hidden">
            <a:xfrm>
              <a:off x="4014" y="4334786"/>
              <a:ext cx="8164231" cy="1102902"/>
            </a:xfrm>
            <a:custGeom>
              <a:avLst/>
              <a:gdLst>
                <a:gd name="T0" fmla="*/ 0 w 5144"/>
                <a:gd name="T1" fmla="*/ 2147483647 h 694"/>
                <a:gd name="T2" fmla="*/ 0 w 5144"/>
                <a:gd name="T3" fmla="*/ 2147483647 h 694"/>
                <a:gd name="T4" fmla="*/ 2147483647 w 5144"/>
                <a:gd name="T5" fmla="*/ 2147483647 h 694"/>
                <a:gd name="T6" fmla="*/ 2147483647 w 5144"/>
                <a:gd name="T7" fmla="*/ 2147483647 h 694"/>
                <a:gd name="T8" fmla="*/ 2147483647 w 5144"/>
                <a:gd name="T9" fmla="*/ 2147483647 h 694"/>
                <a:gd name="T10" fmla="*/ 2147483647 w 5144"/>
                <a:gd name="T11" fmla="*/ 2147483647 h 694"/>
                <a:gd name="T12" fmla="*/ 2147483647 w 5144"/>
                <a:gd name="T13" fmla="*/ 2147483647 h 694"/>
                <a:gd name="T14" fmla="*/ 2147483647 w 5144"/>
                <a:gd name="T15" fmla="*/ 2147483647 h 694"/>
                <a:gd name="T16" fmla="*/ 2147483647 w 5144"/>
                <a:gd name="T17" fmla="*/ 2147483647 h 694"/>
                <a:gd name="T18" fmla="*/ 2147483647 w 5144"/>
                <a:gd name="T19" fmla="*/ 2147483647 h 694"/>
                <a:gd name="T20" fmla="*/ 2147483647 w 5144"/>
                <a:gd name="T21" fmla="*/ 2147483647 h 694"/>
                <a:gd name="T22" fmla="*/ 2147483647 w 5144"/>
                <a:gd name="T23" fmla="*/ 2147483647 h 694"/>
                <a:gd name="T24" fmla="*/ 2147483647 w 5144"/>
                <a:gd name="T25" fmla="*/ 0 h 694"/>
                <a:gd name="T26" fmla="*/ 2147483647 w 5144"/>
                <a:gd name="T27" fmla="*/ 2147483647 h 694"/>
                <a:gd name="T28" fmla="*/ 2147483647 w 5144"/>
                <a:gd name="T29" fmla="*/ 2147483647 h 694"/>
                <a:gd name="T30" fmla="*/ 2147483647 w 5144"/>
                <a:gd name="T31" fmla="*/ 2147483647 h 694"/>
                <a:gd name="T32" fmla="*/ 2147483647 w 5144"/>
                <a:gd name="T33" fmla="*/ 2147483647 h 694"/>
                <a:gd name="T34" fmla="*/ 2147483647 w 5144"/>
                <a:gd name="T35" fmla="*/ 2147483647 h 694"/>
                <a:gd name="T36" fmla="*/ 2147483647 w 5144"/>
                <a:gd name="T37" fmla="*/ 2147483647 h 694"/>
                <a:gd name="T38" fmla="*/ 2147483647 w 5144"/>
                <a:gd name="T39" fmla="*/ 2147483647 h 694"/>
                <a:gd name="T40" fmla="*/ 2147483647 w 5144"/>
                <a:gd name="T41" fmla="*/ 2147483647 h 694"/>
                <a:gd name="T42" fmla="*/ 2147483647 w 5144"/>
                <a:gd name="T43" fmla="*/ 2147483647 h 694"/>
                <a:gd name="T44" fmla="*/ 2147483647 w 5144"/>
                <a:gd name="T45" fmla="*/ 2147483647 h 694"/>
                <a:gd name="T46" fmla="*/ 2147483647 w 5144"/>
                <a:gd name="T47" fmla="*/ 2147483647 h 694"/>
                <a:gd name="T48" fmla="*/ 2147483647 w 5144"/>
                <a:gd name="T49" fmla="*/ 2147483647 h 694"/>
                <a:gd name="T50" fmla="*/ 2147483647 w 5144"/>
                <a:gd name="T51" fmla="*/ 2147483647 h 694"/>
                <a:gd name="T52" fmla="*/ 2147483647 w 5144"/>
                <a:gd name="T53" fmla="*/ 2147483647 h 694"/>
                <a:gd name="T54" fmla="*/ 2147483647 w 5144"/>
                <a:gd name="T55" fmla="*/ 2147483647 h 694"/>
                <a:gd name="T56" fmla="*/ 2147483647 w 5144"/>
                <a:gd name="T57" fmla="*/ 2147483647 h 694"/>
                <a:gd name="T58" fmla="*/ 2147483647 w 5144"/>
                <a:gd name="T59" fmla="*/ 2147483647 h 694"/>
                <a:gd name="T60" fmla="*/ 2147483647 w 5144"/>
                <a:gd name="T61" fmla="*/ 2147483647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 name="Freeform 26"/>
            <p:cNvSpPr>
              <a:spLocks/>
            </p:cNvSpPr>
            <p:nvPr/>
          </p:nvSpPr>
          <p:spPr bwMode="hidden">
            <a:xfrm>
              <a:off x="4157164" y="4316742"/>
              <a:ext cx="4939265" cy="926979"/>
            </a:xfrm>
            <a:custGeom>
              <a:avLst/>
              <a:gdLst>
                <a:gd name="T0" fmla="*/ 0 w 3112"/>
                <a:gd name="T1" fmla="*/ 2147483647 h 584"/>
                <a:gd name="T2" fmla="*/ 0 w 3112"/>
                <a:gd name="T3" fmla="*/ 2147483647 h 584"/>
                <a:gd name="T4" fmla="*/ 2147483647 w 3112"/>
                <a:gd name="T5" fmla="*/ 2147483647 h 584"/>
                <a:gd name="T6" fmla="*/ 2147483647 w 3112"/>
                <a:gd name="T7" fmla="*/ 2147483647 h 584"/>
                <a:gd name="T8" fmla="*/ 2147483647 w 3112"/>
                <a:gd name="T9" fmla="*/ 2147483647 h 584"/>
                <a:gd name="T10" fmla="*/ 2147483647 w 3112"/>
                <a:gd name="T11" fmla="*/ 2147483647 h 584"/>
                <a:gd name="T12" fmla="*/ 2147483647 w 3112"/>
                <a:gd name="T13" fmla="*/ 2147483647 h 584"/>
                <a:gd name="T14" fmla="*/ 2147483647 w 3112"/>
                <a:gd name="T15" fmla="*/ 2147483647 h 584"/>
                <a:gd name="T16" fmla="*/ 2147483647 w 3112"/>
                <a:gd name="T17" fmla="*/ 2147483647 h 584"/>
                <a:gd name="T18" fmla="*/ 2147483647 w 3112"/>
                <a:gd name="T19" fmla="*/ 2147483647 h 584"/>
                <a:gd name="T20" fmla="*/ 2147483647 w 3112"/>
                <a:gd name="T21" fmla="*/ 2147483647 h 584"/>
                <a:gd name="T22" fmla="*/ 2147483647 w 3112"/>
                <a:gd name="T23" fmla="*/ 2147483647 h 584"/>
                <a:gd name="T24" fmla="*/ 2147483647 w 3112"/>
                <a:gd name="T25" fmla="*/ 2147483647 h 584"/>
                <a:gd name="T26" fmla="*/ 2147483647 w 3112"/>
                <a:gd name="T27" fmla="*/ 2147483647 h 584"/>
                <a:gd name="T28" fmla="*/ 2147483647 w 3112"/>
                <a:gd name="T29" fmla="*/ 2147483647 h 584"/>
                <a:gd name="T30" fmla="*/ 2147483647 w 3112"/>
                <a:gd name="T31" fmla="*/ 2147483647 h 584"/>
                <a:gd name="T32" fmla="*/ 2147483647 w 3112"/>
                <a:gd name="T33" fmla="*/ 2147483647 h 584"/>
                <a:gd name="T34" fmla="*/ 2147483647 w 3112"/>
                <a:gd name="T35" fmla="*/ 2147483647 h 584"/>
                <a:gd name="T36" fmla="*/ 2147483647 w 3112"/>
                <a:gd name="T37" fmla="*/ 2147483647 h 584"/>
                <a:gd name="T38" fmla="*/ 2147483647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useBgFill="1">
          <p:nvSpPr>
            <p:cNvPr id="10" name="Freeform 25"/>
            <p:cNvSpPr>
              <a:spLocks/>
            </p:cNvSpPr>
            <p:nvPr/>
          </p:nvSpPr>
          <p:spPr bwMode="hidden">
            <a:xfrm>
              <a:off x="-3905250" y="4294188"/>
              <a:ext cx="13011150" cy="1892300"/>
            </a:xfrm>
            <a:custGeom>
              <a:avLst/>
              <a:gdLst>
                <a:gd name="T0" fmla="*/ 2147483647 w 8196"/>
                <a:gd name="T1" fmla="*/ 2147483647 h 1192"/>
                <a:gd name="T2" fmla="*/ 2147483647 w 8196"/>
                <a:gd name="T3" fmla="*/ 2147483647 h 1192"/>
                <a:gd name="T4" fmla="*/ 2147483647 w 8196"/>
                <a:gd name="T5" fmla="*/ 2147483647 h 1192"/>
                <a:gd name="T6" fmla="*/ 2147483647 w 8196"/>
                <a:gd name="T7" fmla="*/ 2147483647 h 1192"/>
                <a:gd name="T8" fmla="*/ 2147483647 w 8196"/>
                <a:gd name="T9" fmla="*/ 2147483647 h 1192"/>
                <a:gd name="T10" fmla="*/ 2147483647 w 8196"/>
                <a:gd name="T11" fmla="*/ 2147483647 h 1192"/>
                <a:gd name="T12" fmla="*/ 2147483647 w 8196"/>
                <a:gd name="T13" fmla="*/ 2147483647 h 1192"/>
                <a:gd name="T14" fmla="*/ 2147483647 w 8196"/>
                <a:gd name="T15" fmla="*/ 2147483647 h 1192"/>
                <a:gd name="T16" fmla="*/ 2147483647 w 8196"/>
                <a:gd name="T17" fmla="*/ 2147483647 h 1192"/>
                <a:gd name="T18" fmla="*/ 2147483647 w 8196"/>
                <a:gd name="T19" fmla="*/ 2147483647 h 1192"/>
                <a:gd name="T20" fmla="*/ 2147483647 w 8196"/>
                <a:gd name="T21" fmla="*/ 2147483647 h 1192"/>
                <a:gd name="T22" fmla="*/ 2147483647 w 8196"/>
                <a:gd name="T23" fmla="*/ 2147483647 h 1192"/>
                <a:gd name="T24" fmla="*/ 2147483647 w 8196"/>
                <a:gd name="T25" fmla="*/ 2147483647 h 1192"/>
                <a:gd name="T26" fmla="*/ 2147483647 w 8196"/>
                <a:gd name="T27" fmla="*/ 2147483647 h 1192"/>
                <a:gd name="T28" fmla="*/ 2147483647 w 8196"/>
                <a:gd name="T29" fmla="*/ 2147483647 h 1192"/>
                <a:gd name="T30" fmla="*/ 2147483647 w 8196"/>
                <a:gd name="T31" fmla="*/ 2147483647 h 1192"/>
                <a:gd name="T32" fmla="*/ 2147483647 w 8196"/>
                <a:gd name="T33" fmla="*/ 2147483647 h 1192"/>
                <a:gd name="T34" fmla="*/ 2147483647 w 8196"/>
                <a:gd name="T35" fmla="*/ 2147483647 h 1192"/>
                <a:gd name="T36" fmla="*/ 2147483647 w 8196"/>
                <a:gd name="T37" fmla="*/ 2147483647 h 1192"/>
                <a:gd name="T38" fmla="*/ 2147483647 w 8196"/>
                <a:gd name="T39" fmla="*/ 2147483647 h 1192"/>
                <a:gd name="T40" fmla="*/ 2147483647 w 8196"/>
                <a:gd name="T41" fmla="*/ 2147483647 h 1192"/>
                <a:gd name="T42" fmla="*/ 2147483647 w 8196"/>
                <a:gd name="T43" fmla="*/ 2147483647 h 1192"/>
                <a:gd name="T44" fmla="*/ 2147483647 w 8196"/>
                <a:gd name="T45" fmla="*/ 0 h 1192"/>
                <a:gd name="T46" fmla="*/ 2147483647 w 8196"/>
                <a:gd name="T47" fmla="*/ 2147483647 h 1192"/>
                <a:gd name="T48" fmla="*/ 2147483647 w 8196"/>
                <a:gd name="T49" fmla="*/ 2147483647 h 1192"/>
                <a:gd name="T50" fmla="*/ 2147483647 w 8196"/>
                <a:gd name="T51" fmla="*/ 2147483647 h 1192"/>
                <a:gd name="T52" fmla="*/ 2147483647 w 8196"/>
                <a:gd name="T53" fmla="*/ 2147483647 h 1192"/>
                <a:gd name="T54" fmla="*/ 2147483647 w 8196"/>
                <a:gd name="T55" fmla="*/ 2147483647 h 1192"/>
                <a:gd name="T56" fmla="*/ 2147483647 w 8196"/>
                <a:gd name="T57" fmla="*/ 2147483647 h 1192"/>
                <a:gd name="T58" fmla="*/ 2147483647 w 8196"/>
                <a:gd name="T59" fmla="*/ 2147483647 h 1192"/>
                <a:gd name="T60" fmla="*/ 2147483647 w 8196"/>
                <a:gd name="T61" fmla="*/ 2147483647 h 1192"/>
                <a:gd name="T62" fmla="*/ 0 w 8196"/>
                <a:gd name="T63" fmla="*/ 2147483647 h 1192"/>
                <a:gd name="T64" fmla="*/ 2147483647 w 8196"/>
                <a:gd name="T65" fmla="*/ 2147483647 h 1192"/>
                <a:gd name="T66" fmla="*/ 2147483647 w 8196"/>
                <a:gd name="T67" fmla="*/ 2147483647 h 1192"/>
                <a:gd name="T68" fmla="*/ 2147483647 w 8196"/>
                <a:gd name="T69" fmla="*/ 2147483647 h 1192"/>
                <a:gd name="T70" fmla="*/ 2147483647 w 8196"/>
                <a:gd name="T71" fmla="*/ 2147483647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lstStyle>
            <a:lvl1pPr algn="l">
              <a:defRPr>
                <a:solidFill>
                  <a:schemeClr val="tx2"/>
                </a:solidFil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Date Placeholder 3"/>
          <p:cNvSpPr>
            <a:spLocks noGrp="1"/>
          </p:cNvSpPr>
          <p:nvPr>
            <p:ph type="dt" sz="half" idx="10"/>
          </p:nvPr>
        </p:nvSpPr>
        <p:spPr/>
        <p:txBody>
          <a:bodyPr/>
          <a:lstStyle>
            <a:lvl1pPr defTabSz="914400">
              <a:defRPr/>
            </a:lvl1pPr>
          </a:lstStyle>
          <a:p>
            <a:pPr>
              <a:defRPr/>
            </a:pPr>
            <a:fld id="{206458DB-44B2-4F81-82C9-954EABC862A2}" type="datetimeFigureOut">
              <a:rPr lang="en-US"/>
              <a:pPr>
                <a:defRPr/>
              </a:pPr>
              <a:t>8/23/2015</a:t>
            </a:fld>
            <a:endParaRPr lang="en-US"/>
          </a:p>
        </p:txBody>
      </p:sp>
      <p:sp>
        <p:nvSpPr>
          <p:cNvPr id="12" name="Footer Placeholder 4"/>
          <p:cNvSpPr>
            <a:spLocks noGrp="1"/>
          </p:cNvSpPr>
          <p:nvPr>
            <p:ph type="ftr" sz="quarter" idx="11"/>
          </p:nvPr>
        </p:nvSpPr>
        <p:spPr/>
        <p:txBody>
          <a:bodyPr/>
          <a:lstStyle>
            <a:lvl1pPr defTabSz="914400">
              <a:defRPr/>
            </a:lvl1pPr>
          </a:lstStyle>
          <a:p>
            <a:pPr>
              <a:defRPr/>
            </a:pPr>
            <a:endParaRPr lang="en-US"/>
          </a:p>
        </p:txBody>
      </p:sp>
      <p:sp>
        <p:nvSpPr>
          <p:cNvPr id="13" name="Slide Number Placeholder 5"/>
          <p:cNvSpPr>
            <a:spLocks noGrp="1"/>
          </p:cNvSpPr>
          <p:nvPr>
            <p:ph type="sldNum" sz="quarter" idx="12"/>
          </p:nvPr>
        </p:nvSpPr>
        <p:spPr/>
        <p:txBody>
          <a:bodyPr/>
          <a:lstStyle>
            <a:lvl1pPr defTabSz="914400">
              <a:defRPr/>
            </a:lvl1pPr>
          </a:lstStyle>
          <a:p>
            <a:fld id="{CF2F57B2-FAC9-4EC8-94E4-38456D2A4DF0}" type="slidenum">
              <a:rPr lang="en-US"/>
              <a:pPr/>
              <a:t>‹#›</a:t>
            </a:fld>
            <a:endParaRPr lang="en-US"/>
          </a:p>
        </p:txBody>
      </p:sp>
    </p:spTree>
    <p:extLst>
      <p:ext uri="{BB962C8B-B14F-4D97-AF65-F5344CB8AC3E}">
        <p14:creationId xmlns:p14="http://schemas.microsoft.com/office/powerpoint/2010/main" val="21754719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lang="en-US" smtClean="0"/>
              <a:t>Click to edit Master title style</a:t>
            </a:r>
            <a:endParaRPr lang="en-US"/>
          </a:p>
        </p:txBody>
      </p:sp>
      <p:sp>
        <p:nvSpPr>
          <p:cNvPr id="1028" name="Text Placeholder 12"/>
          <p:cNvSpPr>
            <a:spLocks noGrp="1"/>
          </p:cNvSpPr>
          <p:nvPr>
            <p:ph type="body" idx="1"/>
          </p:nvPr>
        </p:nvSpPr>
        <p:spPr bwMode="auto">
          <a:xfrm>
            <a:off x="457200" y="1600200"/>
            <a:ext cx="7467600" cy="487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4" name="Date Placeholder 13"/>
          <p:cNvSpPr>
            <a:spLocks noGrp="1"/>
          </p:cNvSpPr>
          <p:nvPr>
            <p:ph type="dt" sz="half" idx="2"/>
          </p:nvPr>
        </p:nvSpPr>
        <p:spPr>
          <a:xfrm rot="5400000">
            <a:off x="7589045" y="1081881"/>
            <a:ext cx="2011362" cy="384175"/>
          </a:xfrm>
          <a:prstGeom prst="rect">
            <a:avLst/>
          </a:prstGeom>
        </p:spPr>
        <p:txBody>
          <a:bodyPr vert="horz" anchor="ctr" anchorCtr="0"/>
          <a:lstStyle>
            <a:lvl1pPr algn="r" eaLnBrk="1" fontAlgn="auto" latinLnBrk="0" hangingPunct="1">
              <a:spcBef>
                <a:spcPts val="0"/>
              </a:spcBef>
              <a:spcAft>
                <a:spcPts val="0"/>
              </a:spcAft>
              <a:defRPr kumimoji="0" sz="1200">
                <a:solidFill>
                  <a:schemeClr val="tx2"/>
                </a:solidFill>
                <a:latin typeface="+mn-lt"/>
                <a:cs typeface="+mn-cs"/>
              </a:defRPr>
            </a:lvl1pPr>
          </a:lstStyle>
          <a:p>
            <a:pPr>
              <a:defRPr/>
            </a:pPr>
            <a:fld id="{8DAE08DB-7749-40C6-A59A-7AB6D579F41D}" type="datetime1">
              <a:rPr lang="en-US"/>
              <a:pPr>
                <a:defRPr/>
              </a:pPr>
              <a:t>8/23/2015</a:t>
            </a:fld>
            <a:endParaRPr lang="en-US"/>
          </a:p>
        </p:txBody>
      </p:sp>
      <p:sp>
        <p:nvSpPr>
          <p:cNvPr id="3" name="Footer Placeholder 2"/>
          <p:cNvSpPr>
            <a:spLocks noGrp="1"/>
          </p:cNvSpPr>
          <p:nvPr>
            <p:ph type="ftr" sz="quarter" idx="3"/>
          </p:nvPr>
        </p:nvSpPr>
        <p:spPr>
          <a:xfrm rot="5400000">
            <a:off x="6989763" y="3736975"/>
            <a:ext cx="3200400" cy="365125"/>
          </a:xfrm>
          <a:prstGeom prst="rect">
            <a:avLst/>
          </a:prstGeom>
        </p:spPr>
        <p:txBody>
          <a:bodyPr vert="horz" anchor="ctr" anchorCtr="0"/>
          <a:lstStyle>
            <a:lvl1pPr algn="l" eaLnBrk="1" fontAlgn="auto" latinLnBrk="0" hangingPunct="1">
              <a:spcBef>
                <a:spcPts val="0"/>
              </a:spcBef>
              <a:spcAft>
                <a:spcPts val="0"/>
              </a:spcAft>
              <a:defRPr kumimoji="0" sz="1200">
                <a:solidFill>
                  <a:schemeClr val="tx2"/>
                </a:solidFill>
                <a:latin typeface="+mn-lt"/>
                <a:cs typeface="+mn-cs"/>
              </a:defRPr>
            </a:lvl1pPr>
          </a:lstStyle>
          <a:p>
            <a:pPr>
              <a:defRPr/>
            </a:pPr>
            <a:endParaRPr lang="en-US"/>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32" name="Straight Connector 8"/>
          <p:cNvSpPr>
            <a:spLocks noChangeShapeType="1"/>
          </p:cNvSpPr>
          <p:nvPr/>
        </p:nvSpPr>
        <p:spPr bwMode="auto">
          <a:xfrm>
            <a:off x="8991600" y="0"/>
            <a:ext cx="0" cy="6858000"/>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34" name="Straight Connector 10"/>
          <p:cNvSpPr>
            <a:spLocks noChangeShapeType="1"/>
          </p:cNvSpPr>
          <p:nvPr/>
        </p:nvSpPr>
        <p:spPr bwMode="auto">
          <a:xfrm>
            <a:off x="8915400" y="0"/>
            <a:ext cx="0" cy="6858000"/>
          </a:xfrm>
          <a:prstGeom prst="line">
            <a:avLst/>
          </a:prstGeom>
          <a:noFill/>
          <a:ln w="9525"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 name="Oval 11"/>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3" name="Slide Number Placeholder 22"/>
          <p:cNvSpPr>
            <a:spLocks noGrp="1"/>
          </p:cNvSpPr>
          <p:nvPr>
            <p:ph type="sldNum" sz="quarter" idx="4"/>
          </p:nvPr>
        </p:nvSpPr>
        <p:spPr>
          <a:xfrm>
            <a:off x="8129588" y="5734050"/>
            <a:ext cx="609600" cy="520700"/>
          </a:xfrm>
          <a:prstGeom prst="rect">
            <a:avLst/>
          </a:prstGeom>
        </p:spPr>
        <p:txBody>
          <a:bodyPr vert="horz" wrap="square" lIns="91440" tIns="45720" rIns="91440" bIns="45720" numCol="1" anchor="ctr" anchorCtr="0" compatLnSpc="1">
            <a:prstTxWarp prst="textNoShape">
              <a:avLst/>
            </a:prstTxWarp>
          </a:bodyPr>
          <a:lstStyle>
            <a:lvl1pPr algn="ctr">
              <a:defRPr sz="1400" b="1">
                <a:solidFill>
                  <a:srgbClr val="FFFFFF"/>
                </a:solidFill>
                <a:latin typeface="Century Schoolbook" panose="02040604050505020304" pitchFamily="18" charset="0"/>
              </a:defRPr>
            </a:lvl1pPr>
          </a:lstStyle>
          <a:p>
            <a:fld id="{C537960F-440A-448F-BA9D-63B9DB5EEE81}"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7312" r:id="rId1"/>
    <p:sldLayoutId id="2147487313" r:id="rId2"/>
    <p:sldLayoutId id="2147487314" r:id="rId3"/>
    <p:sldLayoutId id="2147487285" r:id="rId4"/>
    <p:sldLayoutId id="2147487286" r:id="rId5"/>
    <p:sldLayoutId id="2147487315" r:id="rId6"/>
    <p:sldLayoutId id="2147487287" r:id="rId7"/>
    <p:sldLayoutId id="2147487316" r:id="rId8"/>
    <p:sldLayoutId id="2147487317" r:id="rId9"/>
    <p:sldLayoutId id="2147487288" r:id="rId10"/>
    <p:sldLayoutId id="2147487289" r:id="rId11"/>
  </p:sldLayoutIdLst>
  <p:hf hdr="0" ftr="0" dt="0"/>
  <p:txStyles>
    <p:titleStyle>
      <a:lvl1pPr algn="l" rtl="0" eaLnBrk="0" fontAlgn="base" hangingPunct="0">
        <a:spcBef>
          <a:spcPct val="0"/>
        </a:spcBef>
        <a:spcAft>
          <a:spcPct val="0"/>
        </a:spcAft>
        <a:defRPr sz="3000" kern="1200" cap="small">
          <a:solidFill>
            <a:schemeClr val="tx2"/>
          </a:solidFill>
          <a:latin typeface="+mj-lt"/>
          <a:ea typeface="+mj-ea"/>
          <a:cs typeface="+mj-cs"/>
        </a:defRPr>
      </a:lvl1pPr>
      <a:lvl2pPr algn="l" rtl="0" eaLnBrk="0" fontAlgn="base" hangingPunct="0">
        <a:spcBef>
          <a:spcPct val="0"/>
        </a:spcBef>
        <a:spcAft>
          <a:spcPct val="0"/>
        </a:spcAft>
        <a:defRPr sz="3000">
          <a:solidFill>
            <a:schemeClr val="tx2"/>
          </a:solidFill>
          <a:latin typeface="Century Schoolbook" pitchFamily="18" charset="0"/>
        </a:defRPr>
      </a:lvl2pPr>
      <a:lvl3pPr algn="l" rtl="0" eaLnBrk="0" fontAlgn="base" hangingPunct="0">
        <a:spcBef>
          <a:spcPct val="0"/>
        </a:spcBef>
        <a:spcAft>
          <a:spcPct val="0"/>
        </a:spcAft>
        <a:defRPr sz="3000">
          <a:solidFill>
            <a:schemeClr val="tx2"/>
          </a:solidFill>
          <a:latin typeface="Century Schoolbook" pitchFamily="18" charset="0"/>
        </a:defRPr>
      </a:lvl3pPr>
      <a:lvl4pPr algn="l" rtl="0" eaLnBrk="0" fontAlgn="base" hangingPunct="0">
        <a:spcBef>
          <a:spcPct val="0"/>
        </a:spcBef>
        <a:spcAft>
          <a:spcPct val="0"/>
        </a:spcAft>
        <a:defRPr sz="3000">
          <a:solidFill>
            <a:schemeClr val="tx2"/>
          </a:solidFill>
          <a:latin typeface="Century Schoolbook" pitchFamily="18" charset="0"/>
        </a:defRPr>
      </a:lvl4pPr>
      <a:lvl5pPr algn="l" rtl="0" eaLnBrk="0" fontAlgn="base" hangingPunct="0">
        <a:spcBef>
          <a:spcPct val="0"/>
        </a:spcBef>
        <a:spcAft>
          <a:spcPct val="0"/>
        </a:spcAft>
        <a:defRPr sz="3000">
          <a:solidFill>
            <a:schemeClr val="tx2"/>
          </a:solidFill>
          <a:latin typeface="Century Schoolbook" pitchFamily="18" charset="0"/>
        </a:defRPr>
      </a:lvl5pPr>
      <a:lvl6pPr marL="457200" algn="l" rtl="0" fontAlgn="base">
        <a:spcBef>
          <a:spcPct val="0"/>
        </a:spcBef>
        <a:spcAft>
          <a:spcPct val="0"/>
        </a:spcAft>
        <a:defRPr sz="3000">
          <a:solidFill>
            <a:schemeClr val="tx2"/>
          </a:solidFill>
          <a:latin typeface="Century Schoolbook" pitchFamily="18" charset="0"/>
        </a:defRPr>
      </a:lvl6pPr>
      <a:lvl7pPr marL="914400" algn="l" rtl="0" fontAlgn="base">
        <a:spcBef>
          <a:spcPct val="0"/>
        </a:spcBef>
        <a:spcAft>
          <a:spcPct val="0"/>
        </a:spcAft>
        <a:defRPr sz="3000">
          <a:solidFill>
            <a:schemeClr val="tx2"/>
          </a:solidFill>
          <a:latin typeface="Century Schoolbook" pitchFamily="18" charset="0"/>
        </a:defRPr>
      </a:lvl7pPr>
      <a:lvl8pPr marL="1371600" algn="l" rtl="0" fontAlgn="base">
        <a:spcBef>
          <a:spcPct val="0"/>
        </a:spcBef>
        <a:spcAft>
          <a:spcPct val="0"/>
        </a:spcAft>
        <a:defRPr sz="3000">
          <a:solidFill>
            <a:schemeClr val="tx2"/>
          </a:solidFill>
          <a:latin typeface="Century Schoolbook" pitchFamily="18" charset="0"/>
        </a:defRPr>
      </a:lvl8pPr>
      <a:lvl9pPr marL="1828800" algn="l" rtl="0" fontAlgn="base">
        <a:spcBef>
          <a:spcPct val="0"/>
        </a:spcBef>
        <a:spcAft>
          <a:spcPct val="0"/>
        </a:spcAft>
        <a:defRPr sz="3000">
          <a:solidFill>
            <a:schemeClr val="tx2"/>
          </a:solidFill>
          <a:latin typeface="Century Schoolbook" pitchFamily="18" charset="0"/>
        </a:defRPr>
      </a:lvl9pPr>
    </p:titleStyle>
    <p:bodyStyle>
      <a:lvl1pPr marL="273050" indent="-273050" algn="l" rtl="0" eaLnBrk="0" fontAlgn="base" hangingPunct="0">
        <a:spcBef>
          <a:spcPts val="600"/>
        </a:spcBef>
        <a:spcAft>
          <a:spcPct val="0"/>
        </a:spcAft>
        <a:buClr>
          <a:schemeClr val="accent1"/>
        </a:buClr>
        <a:buSzPct val="70000"/>
        <a:buFont typeface="Wingdings" panose="05000000000000000000" pitchFamily="2" charset="2"/>
        <a:buChar char=""/>
        <a:defRPr sz="24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1"/>
        </a:buClr>
        <a:buSzPct val="80000"/>
        <a:buFont typeface="Wingdings 2" panose="05020102010507070707" pitchFamily="18" charset="2"/>
        <a:buChar char=""/>
        <a:defRPr sz="2100" kern="1200">
          <a:solidFill>
            <a:schemeClr val="tx1"/>
          </a:solidFill>
          <a:latin typeface="+mn-lt"/>
          <a:ea typeface="+mn-ea"/>
          <a:cs typeface="+mn-cs"/>
        </a:defRPr>
      </a:lvl2pPr>
      <a:lvl3pPr marL="914400" indent="-182563" algn="l" rtl="0" eaLnBrk="0" fontAlgn="base" hangingPunct="0">
        <a:spcBef>
          <a:spcPct val="20000"/>
        </a:spcBef>
        <a:spcAft>
          <a:spcPct val="0"/>
        </a:spcAft>
        <a:buClr>
          <a:srgbClr val="E0752F"/>
        </a:buClr>
        <a:buSzPct val="60000"/>
        <a:buFont typeface="Wingdings" panose="05000000000000000000" pitchFamily="2" charset="2"/>
        <a:buChar char=""/>
        <a:defRPr sz="2400" kern="1200">
          <a:solidFill>
            <a:schemeClr val="tx1"/>
          </a:solidFill>
          <a:latin typeface="+mn-lt"/>
          <a:ea typeface="+mn-ea"/>
          <a:cs typeface="+mn-cs"/>
        </a:defRPr>
      </a:lvl3pPr>
      <a:lvl4pPr marL="1187450" indent="-182563" algn="l" rtl="0" eaLnBrk="0" fontAlgn="base" hangingPunct="0">
        <a:spcBef>
          <a:spcPct val="20000"/>
        </a:spcBef>
        <a:spcAft>
          <a:spcPct val="0"/>
        </a:spcAft>
        <a:buClr>
          <a:srgbClr val="FEC3AE"/>
        </a:buClr>
        <a:buSzPct val="60000"/>
        <a:buFont typeface="Wingdings" panose="05000000000000000000" pitchFamily="2" charset="2"/>
        <a:buChar char=""/>
        <a:defRPr sz="2000" kern="1200">
          <a:solidFill>
            <a:schemeClr val="tx1"/>
          </a:solidFill>
          <a:latin typeface="+mn-lt"/>
          <a:ea typeface="+mn-ea"/>
          <a:cs typeface="+mn-cs"/>
        </a:defRPr>
      </a:lvl4pPr>
      <a:lvl5pPr marL="1462088" indent="-182563" algn="l" rtl="0" eaLnBrk="0" fontAlgn="base" hangingPunct="0">
        <a:spcBef>
          <a:spcPct val="20000"/>
        </a:spcBef>
        <a:spcAft>
          <a:spcPct val="0"/>
        </a:spcAft>
        <a:buClr>
          <a:srgbClr val="BDCAE9"/>
        </a:buClr>
        <a:buSzPct val="68000"/>
        <a:buFont typeface="Wingdings 2" panose="05020102010507070707" pitchFamily="18" charset="2"/>
        <a:buChar char=""/>
        <a:defRPr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6325" cy="2468563"/>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57200">
              <a:defRPr/>
            </a:pPr>
            <a:endParaRPr lang="en-US">
              <a:solidFill>
                <a:prstClr val="white"/>
              </a:solidFill>
            </a:endParaRPr>
          </a:p>
        </p:txBody>
      </p:sp>
      <p:grpSp>
        <p:nvGrpSpPr>
          <p:cNvPr id="5123" name="Group 15"/>
          <p:cNvGrpSpPr>
            <a:grpSpLocks noChangeAspect="1"/>
          </p:cNvGrpSpPr>
          <p:nvPr/>
        </p:nvGrpSpPr>
        <p:grpSpPr bwMode="auto">
          <a:xfrm>
            <a:off x="211138" y="1679575"/>
            <a:ext cx="8723312" cy="1330325"/>
            <a:chOff x="-3905251" y="4294188"/>
            <a:chExt cx="13027839" cy="1892300"/>
          </a:xfrm>
        </p:grpSpPr>
        <p:sp>
          <p:nvSpPr>
            <p:cNvPr id="5129" name="Freeform 14"/>
            <p:cNvSpPr>
              <a:spLocks/>
            </p:cNvSpPr>
            <p:nvPr/>
          </p:nvSpPr>
          <p:spPr bwMode="hidden">
            <a:xfrm>
              <a:off x="4810006" y="4499677"/>
              <a:ext cx="4295986" cy="1016152"/>
            </a:xfrm>
            <a:custGeom>
              <a:avLst/>
              <a:gdLst>
                <a:gd name="T0" fmla="*/ 2147483647 w 2706"/>
                <a:gd name="T1" fmla="*/ 0 h 640"/>
                <a:gd name="T2" fmla="*/ 2147483647 w 2706"/>
                <a:gd name="T3" fmla="*/ 0 h 640"/>
                <a:gd name="T4" fmla="*/ 2147483647 w 2706"/>
                <a:gd name="T5" fmla="*/ 2147483647 h 640"/>
                <a:gd name="T6" fmla="*/ 2147483647 w 2706"/>
                <a:gd name="T7" fmla="*/ 2147483647 h 640"/>
                <a:gd name="T8" fmla="*/ 2147483647 w 2706"/>
                <a:gd name="T9" fmla="*/ 2147483647 h 640"/>
                <a:gd name="T10" fmla="*/ 2147483647 w 2706"/>
                <a:gd name="T11" fmla="*/ 2147483647 h 640"/>
                <a:gd name="T12" fmla="*/ 2147483647 w 2706"/>
                <a:gd name="T13" fmla="*/ 2147483647 h 640"/>
                <a:gd name="T14" fmla="*/ 2147483647 w 2706"/>
                <a:gd name="T15" fmla="*/ 2147483647 h 640"/>
                <a:gd name="T16" fmla="*/ 2147483647 w 2706"/>
                <a:gd name="T17" fmla="*/ 2147483647 h 640"/>
                <a:gd name="T18" fmla="*/ 2147483647 w 2706"/>
                <a:gd name="T19" fmla="*/ 2147483647 h 640"/>
                <a:gd name="T20" fmla="*/ 2147483647 w 2706"/>
                <a:gd name="T21" fmla="*/ 2147483647 h 640"/>
                <a:gd name="T22" fmla="*/ 2147483647 w 2706"/>
                <a:gd name="T23" fmla="*/ 2147483647 h 640"/>
                <a:gd name="T24" fmla="*/ 2147483647 w 2706"/>
                <a:gd name="T25" fmla="*/ 2147483647 h 640"/>
                <a:gd name="T26" fmla="*/ 2147483647 w 2706"/>
                <a:gd name="T27" fmla="*/ 2147483647 h 640"/>
                <a:gd name="T28" fmla="*/ 2147483647 w 2706"/>
                <a:gd name="T29" fmla="*/ 2147483647 h 640"/>
                <a:gd name="T30" fmla="*/ 2147483647 w 2706"/>
                <a:gd name="T31" fmla="*/ 2147483647 h 640"/>
                <a:gd name="T32" fmla="*/ 2147483647 w 2706"/>
                <a:gd name="T33" fmla="*/ 2147483647 h 640"/>
                <a:gd name="T34" fmla="*/ 2147483647 w 2706"/>
                <a:gd name="T35" fmla="*/ 2147483647 h 640"/>
                <a:gd name="T36" fmla="*/ 0 w 2706"/>
                <a:gd name="T37" fmla="*/ 2147483647 h 640"/>
                <a:gd name="T38" fmla="*/ 0 w 2706"/>
                <a:gd name="T39" fmla="*/ 2147483647 h 640"/>
                <a:gd name="T40" fmla="*/ 2147483647 w 2706"/>
                <a:gd name="T41" fmla="*/ 2147483647 h 640"/>
                <a:gd name="T42" fmla="*/ 2147483647 w 2706"/>
                <a:gd name="T43" fmla="*/ 2147483647 h 640"/>
                <a:gd name="T44" fmla="*/ 2147483647 w 2706"/>
                <a:gd name="T45" fmla="*/ 2147483647 h 640"/>
                <a:gd name="T46" fmla="*/ 2147483647 w 2706"/>
                <a:gd name="T47" fmla="*/ 2147483647 h 640"/>
                <a:gd name="T48" fmla="*/ 2147483647 w 2706"/>
                <a:gd name="T49" fmla="*/ 2147483647 h 640"/>
                <a:gd name="T50" fmla="*/ 2147483647 w 2706"/>
                <a:gd name="T51" fmla="*/ 2147483647 h 640"/>
                <a:gd name="T52" fmla="*/ 2147483647 w 2706"/>
                <a:gd name="T53" fmla="*/ 2147483647 h 640"/>
                <a:gd name="T54" fmla="*/ 2147483647 w 2706"/>
                <a:gd name="T55" fmla="*/ 2147483647 h 640"/>
                <a:gd name="T56" fmla="*/ 2147483647 w 2706"/>
                <a:gd name="T57" fmla="*/ 2147483647 h 640"/>
                <a:gd name="T58" fmla="*/ 2147483647 w 2706"/>
                <a:gd name="T59" fmla="*/ 2147483647 h 640"/>
                <a:gd name="T60" fmla="*/ 2147483647 w 2706"/>
                <a:gd name="T61" fmla="*/ 2147483647 h 640"/>
                <a:gd name="T62" fmla="*/ 2147483647 w 2706"/>
                <a:gd name="T63" fmla="*/ 2147483647 h 640"/>
                <a:gd name="T64" fmla="*/ 2147483647 w 2706"/>
                <a:gd name="T65" fmla="*/ 2147483647 h 640"/>
                <a:gd name="T66" fmla="*/ 2147483647 w 2706"/>
                <a:gd name="T67" fmla="*/ 2147483647 h 640"/>
                <a:gd name="T68" fmla="*/ 2147483647 w 2706"/>
                <a:gd name="T69" fmla="*/ 2147483647 h 640"/>
                <a:gd name="T70" fmla="*/ 2147483647 w 2706"/>
                <a:gd name="T71" fmla="*/ 2147483647 h 640"/>
                <a:gd name="T72" fmla="*/ 2147483647 w 2706"/>
                <a:gd name="T73" fmla="*/ 2147483647 h 640"/>
                <a:gd name="T74" fmla="*/ 2147483647 w 2706"/>
                <a:gd name="T75" fmla="*/ 2147483647 h 640"/>
                <a:gd name="T76" fmla="*/ 2147483647 w 2706"/>
                <a:gd name="T77" fmla="*/ 2147483647 h 640"/>
                <a:gd name="T78" fmla="*/ 2147483647 w 2706"/>
                <a:gd name="T79" fmla="*/ 2147483647 h 640"/>
                <a:gd name="T80" fmla="*/ 2147483647 w 2706"/>
                <a:gd name="T81" fmla="*/ 2147483647 h 640"/>
                <a:gd name="T82" fmla="*/ 2147483647 w 2706"/>
                <a:gd name="T83" fmla="*/ 2147483647 h 640"/>
                <a:gd name="T84" fmla="*/ 2147483647 w 2706"/>
                <a:gd name="T85" fmla="*/ 2147483647 h 640"/>
                <a:gd name="T86" fmla="*/ 2147483647 w 2706"/>
                <a:gd name="T87" fmla="*/ 2147483647 h 640"/>
                <a:gd name="T88" fmla="*/ 2147483647 w 2706"/>
                <a:gd name="T89" fmla="*/ 2147483647 h 640"/>
                <a:gd name="T90" fmla="*/ 2147483647 w 2706"/>
                <a:gd name="T91" fmla="*/ 2147483647 h 640"/>
                <a:gd name="T92" fmla="*/ 2147483647 w 2706"/>
                <a:gd name="T93" fmla="*/ 2147483647 h 640"/>
                <a:gd name="T94" fmla="*/ 2147483647 w 2706"/>
                <a:gd name="T95" fmla="*/ 2147483647 h 640"/>
                <a:gd name="T96" fmla="*/ 2147483647 w 2706"/>
                <a:gd name="T97" fmla="*/ 2147483647 h 640"/>
                <a:gd name="T98" fmla="*/ 2147483647 w 2706"/>
                <a:gd name="T99" fmla="*/ 2147483647 h 640"/>
                <a:gd name="T100" fmla="*/ 2147483647 w 2706"/>
                <a:gd name="T101" fmla="*/ 2147483647 h 640"/>
                <a:gd name="T102" fmla="*/ 2147483647 w 2706"/>
                <a:gd name="T103" fmla="*/ 2147483647 h 640"/>
                <a:gd name="T104" fmla="*/ 2147483647 w 2706"/>
                <a:gd name="T105" fmla="*/ 2147483647 h 640"/>
                <a:gd name="T106" fmla="*/ 2147483647 w 2706"/>
                <a:gd name="T107" fmla="*/ 0 h 640"/>
                <a:gd name="T108" fmla="*/ 2147483647 w 2706"/>
                <a:gd name="T109" fmla="*/ 0 h 640"/>
                <a:gd name="T110" fmla="*/ 2147483647 w 2706"/>
                <a:gd name="T111" fmla="*/ 0 h 640"/>
                <a:gd name="T112" fmla="*/ 2147483647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30" name="Freeform 18"/>
            <p:cNvSpPr>
              <a:spLocks/>
            </p:cNvSpPr>
            <p:nvPr/>
          </p:nvSpPr>
          <p:spPr bwMode="hidden">
            <a:xfrm>
              <a:off x="-308667" y="4319028"/>
              <a:ext cx="8279020" cy="1208091"/>
            </a:xfrm>
            <a:custGeom>
              <a:avLst/>
              <a:gdLst>
                <a:gd name="T0" fmla="*/ 2147483647 w 5216"/>
                <a:gd name="T1" fmla="*/ 2147483647 h 762"/>
                <a:gd name="T2" fmla="*/ 2147483647 w 5216"/>
                <a:gd name="T3" fmla="*/ 2147483647 h 762"/>
                <a:gd name="T4" fmla="*/ 2147483647 w 5216"/>
                <a:gd name="T5" fmla="*/ 2147483647 h 762"/>
                <a:gd name="T6" fmla="*/ 2147483647 w 5216"/>
                <a:gd name="T7" fmla="*/ 2147483647 h 762"/>
                <a:gd name="T8" fmla="*/ 2147483647 w 5216"/>
                <a:gd name="T9" fmla="*/ 2147483647 h 762"/>
                <a:gd name="T10" fmla="*/ 2147483647 w 5216"/>
                <a:gd name="T11" fmla="*/ 2147483647 h 762"/>
                <a:gd name="T12" fmla="*/ 2147483647 w 5216"/>
                <a:gd name="T13" fmla="*/ 2147483647 h 762"/>
                <a:gd name="T14" fmla="*/ 2147483647 w 5216"/>
                <a:gd name="T15" fmla="*/ 2147483647 h 762"/>
                <a:gd name="T16" fmla="*/ 2147483647 w 5216"/>
                <a:gd name="T17" fmla="*/ 2147483647 h 762"/>
                <a:gd name="T18" fmla="*/ 2147483647 w 5216"/>
                <a:gd name="T19" fmla="*/ 2147483647 h 762"/>
                <a:gd name="T20" fmla="*/ 2147483647 w 5216"/>
                <a:gd name="T21" fmla="*/ 2147483647 h 762"/>
                <a:gd name="T22" fmla="*/ 2147483647 w 5216"/>
                <a:gd name="T23" fmla="*/ 2147483647 h 762"/>
                <a:gd name="T24" fmla="*/ 2147483647 w 5216"/>
                <a:gd name="T25" fmla="*/ 2147483647 h 762"/>
                <a:gd name="T26" fmla="*/ 2147483647 w 5216"/>
                <a:gd name="T27" fmla="*/ 0 h 762"/>
                <a:gd name="T28" fmla="*/ 2147483647 w 5216"/>
                <a:gd name="T29" fmla="*/ 2147483647 h 762"/>
                <a:gd name="T30" fmla="*/ 2147483647 w 5216"/>
                <a:gd name="T31" fmla="*/ 2147483647 h 762"/>
                <a:gd name="T32" fmla="*/ 0 w 5216"/>
                <a:gd name="T33" fmla="*/ 2147483647 h 762"/>
                <a:gd name="T34" fmla="*/ 2147483647 w 5216"/>
                <a:gd name="T35" fmla="*/ 2147483647 h 762"/>
                <a:gd name="T36" fmla="*/ 2147483647 w 5216"/>
                <a:gd name="T37" fmla="*/ 2147483647 h 762"/>
                <a:gd name="T38" fmla="*/ 2147483647 w 5216"/>
                <a:gd name="T39" fmla="*/ 2147483647 h 762"/>
                <a:gd name="T40" fmla="*/ 2147483647 w 5216"/>
                <a:gd name="T41" fmla="*/ 2147483647 h 762"/>
                <a:gd name="T42" fmla="*/ 2147483647 w 5216"/>
                <a:gd name="T43" fmla="*/ 2147483647 h 762"/>
                <a:gd name="T44" fmla="*/ 2147483647 w 5216"/>
                <a:gd name="T45" fmla="*/ 2147483647 h 762"/>
                <a:gd name="T46" fmla="*/ 2147483647 w 5216"/>
                <a:gd name="T47" fmla="*/ 2147483647 h 762"/>
                <a:gd name="T48" fmla="*/ 2147483647 w 5216"/>
                <a:gd name="T49" fmla="*/ 2147483647 h 762"/>
                <a:gd name="T50" fmla="*/ 2147483647 w 5216"/>
                <a:gd name="T51" fmla="*/ 2147483647 h 762"/>
                <a:gd name="T52" fmla="*/ 2147483647 w 5216"/>
                <a:gd name="T53" fmla="*/ 2147483647 h 762"/>
                <a:gd name="T54" fmla="*/ 2147483647 w 5216"/>
                <a:gd name="T55" fmla="*/ 2147483647 h 762"/>
                <a:gd name="T56" fmla="*/ 2147483647 w 5216"/>
                <a:gd name="T57" fmla="*/ 2147483647 h 762"/>
                <a:gd name="T58" fmla="*/ 2147483647 w 5216"/>
                <a:gd name="T59" fmla="*/ 2147483647 h 762"/>
                <a:gd name="T60" fmla="*/ 2147483647 w 5216"/>
                <a:gd name="T61" fmla="*/ 2147483647 h 762"/>
                <a:gd name="T62" fmla="*/ 2147483647 w 5216"/>
                <a:gd name="T63" fmla="*/ 2147483647 h 762"/>
                <a:gd name="T64" fmla="*/ 2147483647 w 5216"/>
                <a:gd name="T65" fmla="*/ 2147483647 h 762"/>
                <a:gd name="T66" fmla="*/ 2147483647 w 5216"/>
                <a:gd name="T67" fmla="*/ 2147483647 h 762"/>
                <a:gd name="T68" fmla="*/ 2147483647 w 5216"/>
                <a:gd name="T69" fmla="*/ 2147483647 h 762"/>
                <a:gd name="T70" fmla="*/ 2147483647 w 5216"/>
                <a:gd name="T71" fmla="*/ 2147483647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31" name="Freeform 22"/>
            <p:cNvSpPr>
              <a:spLocks/>
            </p:cNvSpPr>
            <p:nvPr/>
          </p:nvSpPr>
          <p:spPr bwMode="hidden">
            <a:xfrm>
              <a:off x="4286" y="4334834"/>
              <a:ext cx="8165219" cy="1101960"/>
            </a:xfrm>
            <a:custGeom>
              <a:avLst/>
              <a:gdLst>
                <a:gd name="T0" fmla="*/ 0 w 5144"/>
                <a:gd name="T1" fmla="*/ 2147483647 h 694"/>
                <a:gd name="T2" fmla="*/ 0 w 5144"/>
                <a:gd name="T3" fmla="*/ 2147483647 h 694"/>
                <a:gd name="T4" fmla="*/ 2147483647 w 5144"/>
                <a:gd name="T5" fmla="*/ 2147483647 h 694"/>
                <a:gd name="T6" fmla="*/ 2147483647 w 5144"/>
                <a:gd name="T7" fmla="*/ 2147483647 h 694"/>
                <a:gd name="T8" fmla="*/ 2147483647 w 5144"/>
                <a:gd name="T9" fmla="*/ 2147483647 h 694"/>
                <a:gd name="T10" fmla="*/ 2147483647 w 5144"/>
                <a:gd name="T11" fmla="*/ 2147483647 h 694"/>
                <a:gd name="T12" fmla="*/ 2147483647 w 5144"/>
                <a:gd name="T13" fmla="*/ 2147483647 h 694"/>
                <a:gd name="T14" fmla="*/ 2147483647 w 5144"/>
                <a:gd name="T15" fmla="*/ 2147483647 h 694"/>
                <a:gd name="T16" fmla="*/ 2147483647 w 5144"/>
                <a:gd name="T17" fmla="*/ 2147483647 h 694"/>
                <a:gd name="T18" fmla="*/ 2147483647 w 5144"/>
                <a:gd name="T19" fmla="*/ 2147483647 h 694"/>
                <a:gd name="T20" fmla="*/ 2147483647 w 5144"/>
                <a:gd name="T21" fmla="*/ 2147483647 h 694"/>
                <a:gd name="T22" fmla="*/ 2147483647 w 5144"/>
                <a:gd name="T23" fmla="*/ 2147483647 h 694"/>
                <a:gd name="T24" fmla="*/ 2147483647 w 5144"/>
                <a:gd name="T25" fmla="*/ 0 h 694"/>
                <a:gd name="T26" fmla="*/ 2147483647 w 5144"/>
                <a:gd name="T27" fmla="*/ 2147483647 h 694"/>
                <a:gd name="T28" fmla="*/ 2147483647 w 5144"/>
                <a:gd name="T29" fmla="*/ 2147483647 h 694"/>
                <a:gd name="T30" fmla="*/ 2147483647 w 5144"/>
                <a:gd name="T31" fmla="*/ 2147483647 h 694"/>
                <a:gd name="T32" fmla="*/ 2147483647 w 5144"/>
                <a:gd name="T33" fmla="*/ 2147483647 h 694"/>
                <a:gd name="T34" fmla="*/ 2147483647 w 5144"/>
                <a:gd name="T35" fmla="*/ 2147483647 h 694"/>
                <a:gd name="T36" fmla="*/ 2147483647 w 5144"/>
                <a:gd name="T37" fmla="*/ 2147483647 h 694"/>
                <a:gd name="T38" fmla="*/ 2147483647 w 5144"/>
                <a:gd name="T39" fmla="*/ 2147483647 h 694"/>
                <a:gd name="T40" fmla="*/ 2147483647 w 5144"/>
                <a:gd name="T41" fmla="*/ 2147483647 h 694"/>
                <a:gd name="T42" fmla="*/ 2147483647 w 5144"/>
                <a:gd name="T43" fmla="*/ 2147483647 h 694"/>
                <a:gd name="T44" fmla="*/ 2147483647 w 5144"/>
                <a:gd name="T45" fmla="*/ 2147483647 h 694"/>
                <a:gd name="T46" fmla="*/ 2147483647 w 5144"/>
                <a:gd name="T47" fmla="*/ 2147483647 h 694"/>
                <a:gd name="T48" fmla="*/ 2147483647 w 5144"/>
                <a:gd name="T49" fmla="*/ 2147483647 h 694"/>
                <a:gd name="T50" fmla="*/ 2147483647 w 5144"/>
                <a:gd name="T51" fmla="*/ 2147483647 h 694"/>
                <a:gd name="T52" fmla="*/ 2147483647 w 5144"/>
                <a:gd name="T53" fmla="*/ 2147483647 h 694"/>
                <a:gd name="T54" fmla="*/ 2147483647 w 5144"/>
                <a:gd name="T55" fmla="*/ 2147483647 h 694"/>
                <a:gd name="T56" fmla="*/ 2147483647 w 5144"/>
                <a:gd name="T57" fmla="*/ 2147483647 h 694"/>
                <a:gd name="T58" fmla="*/ 2147483647 w 5144"/>
                <a:gd name="T59" fmla="*/ 2147483647 h 694"/>
                <a:gd name="T60" fmla="*/ 2147483647 w 5144"/>
                <a:gd name="T61" fmla="*/ 2147483647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132" name="Freeform 26"/>
            <p:cNvSpPr>
              <a:spLocks/>
            </p:cNvSpPr>
            <p:nvPr/>
          </p:nvSpPr>
          <p:spPr bwMode="hidden">
            <a:xfrm>
              <a:off x="4155651" y="4316769"/>
              <a:ext cx="4940859" cy="925827"/>
            </a:xfrm>
            <a:custGeom>
              <a:avLst/>
              <a:gdLst>
                <a:gd name="T0" fmla="*/ 0 w 3112"/>
                <a:gd name="T1" fmla="*/ 2147483647 h 584"/>
                <a:gd name="T2" fmla="*/ 0 w 3112"/>
                <a:gd name="T3" fmla="*/ 2147483647 h 584"/>
                <a:gd name="T4" fmla="*/ 2147483647 w 3112"/>
                <a:gd name="T5" fmla="*/ 2147483647 h 584"/>
                <a:gd name="T6" fmla="*/ 2147483647 w 3112"/>
                <a:gd name="T7" fmla="*/ 2147483647 h 584"/>
                <a:gd name="T8" fmla="*/ 2147483647 w 3112"/>
                <a:gd name="T9" fmla="*/ 2147483647 h 584"/>
                <a:gd name="T10" fmla="*/ 2147483647 w 3112"/>
                <a:gd name="T11" fmla="*/ 2147483647 h 584"/>
                <a:gd name="T12" fmla="*/ 2147483647 w 3112"/>
                <a:gd name="T13" fmla="*/ 2147483647 h 584"/>
                <a:gd name="T14" fmla="*/ 2147483647 w 3112"/>
                <a:gd name="T15" fmla="*/ 2147483647 h 584"/>
                <a:gd name="T16" fmla="*/ 2147483647 w 3112"/>
                <a:gd name="T17" fmla="*/ 2147483647 h 584"/>
                <a:gd name="T18" fmla="*/ 2147483647 w 3112"/>
                <a:gd name="T19" fmla="*/ 2147483647 h 584"/>
                <a:gd name="T20" fmla="*/ 2147483647 w 3112"/>
                <a:gd name="T21" fmla="*/ 2147483647 h 584"/>
                <a:gd name="T22" fmla="*/ 2147483647 w 3112"/>
                <a:gd name="T23" fmla="*/ 2147483647 h 584"/>
                <a:gd name="T24" fmla="*/ 2147483647 w 3112"/>
                <a:gd name="T25" fmla="*/ 2147483647 h 584"/>
                <a:gd name="T26" fmla="*/ 2147483647 w 3112"/>
                <a:gd name="T27" fmla="*/ 2147483647 h 584"/>
                <a:gd name="T28" fmla="*/ 2147483647 w 3112"/>
                <a:gd name="T29" fmla="*/ 2147483647 h 584"/>
                <a:gd name="T30" fmla="*/ 2147483647 w 3112"/>
                <a:gd name="T31" fmla="*/ 2147483647 h 584"/>
                <a:gd name="T32" fmla="*/ 2147483647 w 3112"/>
                <a:gd name="T33" fmla="*/ 2147483647 h 584"/>
                <a:gd name="T34" fmla="*/ 2147483647 w 3112"/>
                <a:gd name="T35" fmla="*/ 2147483647 h 584"/>
                <a:gd name="T36" fmla="*/ 2147483647 w 3112"/>
                <a:gd name="T37" fmla="*/ 2147483647 h 584"/>
                <a:gd name="T38" fmla="*/ 2147483647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useBgFill="1">
          <p:nvSpPr>
            <p:cNvPr id="5133" name="Freeform 10"/>
            <p:cNvSpPr>
              <a:spLocks/>
            </p:cNvSpPr>
            <p:nvPr/>
          </p:nvSpPr>
          <p:spPr bwMode="hidden">
            <a:xfrm>
              <a:off x="-3905251" y="4294188"/>
              <a:ext cx="13027839" cy="1892300"/>
            </a:xfrm>
            <a:custGeom>
              <a:avLst/>
              <a:gdLst>
                <a:gd name="T0" fmla="*/ 2147483647 w 8196"/>
                <a:gd name="T1" fmla="*/ 2147483647 h 1192"/>
                <a:gd name="T2" fmla="*/ 2147483647 w 8196"/>
                <a:gd name="T3" fmla="*/ 2147483647 h 1192"/>
                <a:gd name="T4" fmla="*/ 2147483647 w 8196"/>
                <a:gd name="T5" fmla="*/ 2147483647 h 1192"/>
                <a:gd name="T6" fmla="*/ 2147483647 w 8196"/>
                <a:gd name="T7" fmla="*/ 2147483647 h 1192"/>
                <a:gd name="T8" fmla="*/ 2147483647 w 8196"/>
                <a:gd name="T9" fmla="*/ 2147483647 h 1192"/>
                <a:gd name="T10" fmla="*/ 2147483647 w 8196"/>
                <a:gd name="T11" fmla="*/ 2147483647 h 1192"/>
                <a:gd name="T12" fmla="*/ 2147483647 w 8196"/>
                <a:gd name="T13" fmla="*/ 2147483647 h 1192"/>
                <a:gd name="T14" fmla="*/ 2147483647 w 8196"/>
                <a:gd name="T15" fmla="*/ 2147483647 h 1192"/>
                <a:gd name="T16" fmla="*/ 2147483647 w 8196"/>
                <a:gd name="T17" fmla="*/ 2147483647 h 1192"/>
                <a:gd name="T18" fmla="*/ 2147483647 w 8196"/>
                <a:gd name="T19" fmla="*/ 2147483647 h 1192"/>
                <a:gd name="T20" fmla="*/ 2147483647 w 8196"/>
                <a:gd name="T21" fmla="*/ 2147483647 h 1192"/>
                <a:gd name="T22" fmla="*/ 2147483647 w 8196"/>
                <a:gd name="T23" fmla="*/ 2147483647 h 1192"/>
                <a:gd name="T24" fmla="*/ 2147483647 w 8196"/>
                <a:gd name="T25" fmla="*/ 2147483647 h 1192"/>
                <a:gd name="T26" fmla="*/ 2147483647 w 8196"/>
                <a:gd name="T27" fmla="*/ 2147483647 h 1192"/>
                <a:gd name="T28" fmla="*/ 2147483647 w 8196"/>
                <a:gd name="T29" fmla="*/ 2147483647 h 1192"/>
                <a:gd name="T30" fmla="*/ 2147483647 w 8196"/>
                <a:gd name="T31" fmla="*/ 2147483647 h 1192"/>
                <a:gd name="T32" fmla="*/ 2147483647 w 8196"/>
                <a:gd name="T33" fmla="*/ 2147483647 h 1192"/>
                <a:gd name="T34" fmla="*/ 2147483647 w 8196"/>
                <a:gd name="T35" fmla="*/ 2147483647 h 1192"/>
                <a:gd name="T36" fmla="*/ 2147483647 w 8196"/>
                <a:gd name="T37" fmla="*/ 2147483647 h 1192"/>
                <a:gd name="T38" fmla="*/ 2147483647 w 8196"/>
                <a:gd name="T39" fmla="*/ 2147483647 h 1192"/>
                <a:gd name="T40" fmla="*/ 2147483647 w 8196"/>
                <a:gd name="T41" fmla="*/ 2147483647 h 1192"/>
                <a:gd name="T42" fmla="*/ 2147483647 w 8196"/>
                <a:gd name="T43" fmla="*/ 2147483647 h 1192"/>
                <a:gd name="T44" fmla="*/ 2147483647 w 8196"/>
                <a:gd name="T45" fmla="*/ 0 h 1192"/>
                <a:gd name="T46" fmla="*/ 2147483647 w 8196"/>
                <a:gd name="T47" fmla="*/ 2147483647 h 1192"/>
                <a:gd name="T48" fmla="*/ 2147483647 w 8196"/>
                <a:gd name="T49" fmla="*/ 2147483647 h 1192"/>
                <a:gd name="T50" fmla="*/ 2147483647 w 8196"/>
                <a:gd name="T51" fmla="*/ 2147483647 h 1192"/>
                <a:gd name="T52" fmla="*/ 2147483647 w 8196"/>
                <a:gd name="T53" fmla="*/ 2147483647 h 1192"/>
                <a:gd name="T54" fmla="*/ 2147483647 w 8196"/>
                <a:gd name="T55" fmla="*/ 2147483647 h 1192"/>
                <a:gd name="T56" fmla="*/ 2147483647 w 8196"/>
                <a:gd name="T57" fmla="*/ 2147483647 h 1192"/>
                <a:gd name="T58" fmla="*/ 2147483647 w 8196"/>
                <a:gd name="T59" fmla="*/ 2147483647 h 1192"/>
                <a:gd name="T60" fmla="*/ 2147483647 w 8196"/>
                <a:gd name="T61" fmla="*/ 2147483647 h 1192"/>
                <a:gd name="T62" fmla="*/ 0 w 8196"/>
                <a:gd name="T63" fmla="*/ 2147483647 h 1192"/>
                <a:gd name="T64" fmla="*/ 2147483647 w 8196"/>
                <a:gd name="T65" fmla="*/ 2147483647 h 1192"/>
                <a:gd name="T66" fmla="*/ 2147483647 w 8196"/>
                <a:gd name="T67" fmla="*/ 2147483647 h 1192"/>
                <a:gd name="T68" fmla="*/ 2147483647 w 8196"/>
                <a:gd name="T69" fmla="*/ 2147483647 h 1192"/>
                <a:gd name="T70" fmla="*/ 2147483647 w 8196"/>
                <a:gd name="T71" fmla="*/ 2147483647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5124" name="Title Placeholder 1"/>
          <p:cNvSpPr>
            <a:spLocks noGrp="1"/>
          </p:cNvSpPr>
          <p:nvPr>
            <p:ph type="title"/>
          </p:nvPr>
        </p:nvSpPr>
        <p:spPr bwMode="auto">
          <a:xfrm>
            <a:off x="457200" y="338138"/>
            <a:ext cx="8229600" cy="1252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4" name="Date Placeholder 3"/>
          <p:cNvSpPr>
            <a:spLocks noGrp="1"/>
          </p:cNvSpPr>
          <p:nvPr>
            <p:ph type="dt" sz="half" idx="2"/>
          </p:nvPr>
        </p:nvSpPr>
        <p:spPr>
          <a:xfrm>
            <a:off x="5164138" y="6249988"/>
            <a:ext cx="3786187" cy="365125"/>
          </a:xfrm>
          <a:prstGeom prst="rect">
            <a:avLst/>
          </a:prstGeom>
        </p:spPr>
        <p:txBody>
          <a:bodyPr vert="horz" lIns="91440" tIns="45720" rIns="91440" bIns="45720" rtlCol="0" anchor="ctr"/>
          <a:lstStyle>
            <a:lvl1pPr algn="r" defTabSz="457200">
              <a:defRPr sz="1000">
                <a:solidFill>
                  <a:srgbClr val="073E87"/>
                </a:solidFill>
                <a:latin typeface="Arial" pitchFamily="34" charset="0"/>
                <a:cs typeface="+mn-cs"/>
              </a:defRPr>
            </a:lvl1pPr>
          </a:lstStyle>
          <a:p>
            <a:pPr>
              <a:defRPr/>
            </a:pPr>
            <a:fld id="{9B59FA70-9814-444B-BEC3-9E3C14675358}" type="datetimeFigureOut">
              <a:rPr lang="en-US"/>
              <a:pPr>
                <a:defRPr/>
              </a:pPr>
              <a:t>8/23/2015</a:t>
            </a:fld>
            <a:endParaRPr lang="en-US"/>
          </a:p>
        </p:txBody>
      </p:sp>
      <p:sp>
        <p:nvSpPr>
          <p:cNvPr id="5" name="Footer Placeholder 4"/>
          <p:cNvSpPr>
            <a:spLocks noGrp="1"/>
          </p:cNvSpPr>
          <p:nvPr>
            <p:ph type="ftr" sz="quarter" idx="3"/>
          </p:nvPr>
        </p:nvSpPr>
        <p:spPr>
          <a:xfrm>
            <a:off x="193675" y="6249988"/>
            <a:ext cx="3786188" cy="365125"/>
          </a:xfrm>
          <a:prstGeom prst="rect">
            <a:avLst/>
          </a:prstGeom>
        </p:spPr>
        <p:txBody>
          <a:bodyPr vert="horz" lIns="91440" tIns="45720" rIns="91440" bIns="45720" rtlCol="0" anchor="ctr"/>
          <a:lstStyle>
            <a:lvl1pPr algn="l" defTabSz="457200">
              <a:defRPr sz="1000">
                <a:solidFill>
                  <a:srgbClr val="073E87"/>
                </a:solidFill>
                <a:latin typeface="Arial" pitchFamily="34" charset="0"/>
                <a:cs typeface="+mn-cs"/>
              </a:defRPr>
            </a:lvl1pPr>
          </a:lstStyle>
          <a:p>
            <a:pPr>
              <a:defRPr/>
            </a:pPr>
            <a:endParaRPr lang="en-US"/>
          </a:p>
        </p:txBody>
      </p:sp>
      <p:sp>
        <p:nvSpPr>
          <p:cNvPr id="6" name="Slide Number Placeholder 5"/>
          <p:cNvSpPr>
            <a:spLocks noGrp="1"/>
          </p:cNvSpPr>
          <p:nvPr>
            <p:ph type="sldNum" sz="quarter" idx="4"/>
          </p:nvPr>
        </p:nvSpPr>
        <p:spPr>
          <a:xfrm>
            <a:off x="3990975" y="6249988"/>
            <a:ext cx="1162050" cy="365125"/>
          </a:xfrm>
          <a:prstGeom prst="rect">
            <a:avLst/>
          </a:prstGeom>
        </p:spPr>
        <p:txBody>
          <a:bodyPr vert="horz" wrap="square" lIns="91440" tIns="45720" rIns="91440" bIns="45720" numCol="1" anchor="ctr" anchorCtr="0" compatLnSpc="1">
            <a:prstTxWarp prst="textNoShape">
              <a:avLst/>
            </a:prstTxWarp>
          </a:bodyPr>
          <a:lstStyle>
            <a:lvl1pPr algn="ctr" defTabSz="457200">
              <a:defRPr sz="1000">
                <a:solidFill>
                  <a:srgbClr val="073E87"/>
                </a:solidFill>
              </a:defRPr>
            </a:lvl1pPr>
          </a:lstStyle>
          <a:p>
            <a:fld id="{82EC0942-7812-45E8-9821-51ABF190C03F}" type="slidenum">
              <a:rPr lang="en-US"/>
              <a:pPr/>
              <a:t>‹#›</a:t>
            </a:fld>
            <a:endParaRPr lang="en-US"/>
          </a:p>
        </p:txBody>
      </p:sp>
      <p:sp>
        <p:nvSpPr>
          <p:cNvPr id="5128" name="Text Placeholder 2"/>
          <p:cNvSpPr>
            <a:spLocks noGrp="1"/>
          </p:cNvSpPr>
          <p:nvPr>
            <p:ph type="body" idx="1"/>
          </p:nvPr>
        </p:nvSpPr>
        <p:spPr bwMode="auto">
          <a:xfrm>
            <a:off x="871538" y="2674938"/>
            <a:ext cx="7408862" cy="3451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lt1" tx1="dk1" bg2="lt2" tx2="dk2" accent1="accent1" accent2="accent2" accent3="accent3" accent4="accent4" accent5="accent5" accent6="accent6" hlink="hlink" folHlink="folHlink"/>
  <p:sldLayoutIdLst>
    <p:sldLayoutId id="2147487332" r:id="rId1"/>
    <p:sldLayoutId id="2147487333" r:id="rId2"/>
    <p:sldLayoutId id="2147487334" r:id="rId3"/>
    <p:sldLayoutId id="2147487335" r:id="rId4"/>
    <p:sldLayoutId id="2147487336" r:id="rId5"/>
    <p:sldLayoutId id="2147487337" r:id="rId6"/>
    <p:sldLayoutId id="2147487338" r:id="rId7"/>
    <p:sldLayoutId id="2147487339" r:id="rId8"/>
    <p:sldLayoutId id="2147487340" r:id="rId9"/>
    <p:sldLayoutId id="2147487341" r:id="rId10"/>
    <p:sldLayoutId id="2147487342" r:id="rId11"/>
  </p:sldLayoutIdLst>
  <p:txStyles>
    <p:titleStyle>
      <a:lvl1pPr algn="ctr" rtl="0" eaLnBrk="0" fontAlgn="base" hangingPunct="0">
        <a:spcBef>
          <a:spcPct val="0"/>
        </a:spcBef>
        <a:spcAft>
          <a:spcPct val="0"/>
        </a:spcAft>
        <a:defRPr sz="4400" kern="1200">
          <a:solidFill>
            <a:srgbClr val="FFFFFF"/>
          </a:solidFill>
          <a:latin typeface="+mj-lt"/>
          <a:ea typeface="+mj-ea"/>
          <a:cs typeface="+mj-cs"/>
        </a:defRPr>
      </a:lvl1pPr>
      <a:lvl2pPr algn="ctr" rtl="0" eaLnBrk="0" fontAlgn="base" hangingPunct="0">
        <a:spcBef>
          <a:spcPct val="0"/>
        </a:spcBef>
        <a:spcAft>
          <a:spcPct val="0"/>
        </a:spcAft>
        <a:defRPr sz="4400">
          <a:solidFill>
            <a:srgbClr val="FFFFFF"/>
          </a:solidFill>
          <a:latin typeface="Candara" pitchFamily="34" charset="0"/>
        </a:defRPr>
      </a:lvl2pPr>
      <a:lvl3pPr algn="ctr" rtl="0" eaLnBrk="0" fontAlgn="base" hangingPunct="0">
        <a:spcBef>
          <a:spcPct val="0"/>
        </a:spcBef>
        <a:spcAft>
          <a:spcPct val="0"/>
        </a:spcAft>
        <a:defRPr sz="4400">
          <a:solidFill>
            <a:srgbClr val="FFFFFF"/>
          </a:solidFill>
          <a:latin typeface="Candara" pitchFamily="34" charset="0"/>
        </a:defRPr>
      </a:lvl3pPr>
      <a:lvl4pPr algn="ctr" rtl="0" eaLnBrk="0" fontAlgn="base" hangingPunct="0">
        <a:spcBef>
          <a:spcPct val="0"/>
        </a:spcBef>
        <a:spcAft>
          <a:spcPct val="0"/>
        </a:spcAft>
        <a:defRPr sz="4400">
          <a:solidFill>
            <a:srgbClr val="FFFFFF"/>
          </a:solidFill>
          <a:latin typeface="Candara" pitchFamily="34" charset="0"/>
        </a:defRPr>
      </a:lvl4pPr>
      <a:lvl5pPr algn="ctr" rtl="0" eaLnBrk="0" fontAlgn="base" hangingPunct="0">
        <a:spcBef>
          <a:spcPct val="0"/>
        </a:spcBef>
        <a:spcAft>
          <a:spcPct val="0"/>
        </a:spcAft>
        <a:defRPr sz="4400">
          <a:solidFill>
            <a:srgbClr val="FFFFFF"/>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3050" indent="-273050" algn="l" rtl="0" eaLnBrk="0" fontAlgn="base" hangingPunct="0">
        <a:spcBef>
          <a:spcPct val="20000"/>
        </a:spcBef>
        <a:spcAft>
          <a:spcPct val="0"/>
        </a:spcAft>
        <a:buClr>
          <a:schemeClr val="accent1"/>
        </a:buClr>
        <a:buSzPct val="100000"/>
        <a:buFont typeface="Symbol" panose="05050102010706020507" pitchFamily="18" charset="2"/>
        <a:buChar char=""/>
        <a:defRPr sz="2400" kern="1200">
          <a:solidFill>
            <a:schemeClr val="tx2"/>
          </a:solidFill>
          <a:latin typeface="+mn-lt"/>
          <a:ea typeface="+mn-ea"/>
          <a:cs typeface="+mn-cs"/>
        </a:defRPr>
      </a:lvl1pPr>
      <a:lvl2pPr marL="576263" indent="-273050" algn="l" rtl="0" eaLnBrk="0" fontAlgn="base" hangingPunct="0">
        <a:spcBef>
          <a:spcPct val="20000"/>
        </a:spcBef>
        <a:spcAft>
          <a:spcPct val="0"/>
        </a:spcAft>
        <a:buClr>
          <a:schemeClr val="accent1"/>
        </a:buClr>
        <a:buSzPct val="100000"/>
        <a:buFont typeface="Symbol" panose="05050102010706020507" pitchFamily="18" charset="2"/>
        <a:buChar char=""/>
        <a:defRPr sz="2200" kern="1200">
          <a:solidFill>
            <a:schemeClr val="tx2"/>
          </a:solidFill>
          <a:latin typeface="+mn-lt"/>
          <a:ea typeface="+mn-ea"/>
          <a:cs typeface="+mn-cs"/>
        </a:defRPr>
      </a:lvl2pPr>
      <a:lvl3pPr marL="855663" indent="-228600" algn="l" rtl="0" eaLnBrk="0" fontAlgn="base" hangingPunct="0">
        <a:spcBef>
          <a:spcPct val="20000"/>
        </a:spcBef>
        <a:spcAft>
          <a:spcPct val="0"/>
        </a:spcAft>
        <a:buClr>
          <a:schemeClr val="accent1"/>
        </a:buClr>
        <a:buSzPct val="100000"/>
        <a:buFont typeface="Symbol" panose="05050102010706020507" pitchFamily="18" charset="2"/>
        <a:buChar char=""/>
        <a:defRPr sz="2000" kern="1200">
          <a:solidFill>
            <a:schemeClr val="tx2"/>
          </a:solidFill>
          <a:latin typeface="+mn-lt"/>
          <a:ea typeface="+mn-ea"/>
          <a:cs typeface="+mn-cs"/>
        </a:defRPr>
      </a:lvl3pPr>
      <a:lvl4pPr marL="1143000" indent="-228600" algn="l" rtl="0" eaLnBrk="0" fontAlgn="base" hangingPunct="0">
        <a:spcBef>
          <a:spcPct val="20000"/>
        </a:spcBef>
        <a:spcAft>
          <a:spcPct val="0"/>
        </a:spcAft>
        <a:buClr>
          <a:schemeClr val="accent1"/>
        </a:buClr>
        <a:buSzPct val="100000"/>
        <a:buFont typeface="Symbol" panose="05050102010706020507" pitchFamily="18" charset="2"/>
        <a:buChar char=""/>
        <a:defRPr kern="1200">
          <a:solidFill>
            <a:schemeClr val="tx2"/>
          </a:solidFill>
          <a:latin typeface="+mn-lt"/>
          <a:ea typeface="+mn-ea"/>
          <a:cs typeface="+mn-cs"/>
        </a:defRPr>
      </a:lvl4pPr>
      <a:lvl5pPr marL="1462088" indent="-228600" algn="l" rtl="0" eaLnBrk="0" fontAlgn="base" hangingPunct="0">
        <a:spcBef>
          <a:spcPct val="20000"/>
        </a:spcBef>
        <a:spcAft>
          <a:spcPct val="0"/>
        </a:spcAft>
        <a:buClr>
          <a:schemeClr val="accent1"/>
        </a:buClr>
        <a:buSzPct val="100000"/>
        <a:buFont typeface="Symbol" panose="05050102010706020507"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diagramLayout" Target="../diagrams/layout2.xml"/><Relationship Id="rId7" Type="http://schemas.openxmlformats.org/officeDocument/2006/relationships/hyperlink" Target="http://www.google.com.vn/url?sa=i&amp;rct=j&amp;q=&amp;esrc=s&amp;frm=1&amp;source=images&amp;cd=&amp;cad=rja&amp;docid=Q3CLGYGyzmKGuM&amp;tbnid=Z8vBinqwQwKe8M:&amp;ved=0CAUQjRw&amp;url=http://careerbuilder.vn/vi/cam-nang/nhung-cong-viec-khong-gay-buon-chan.35A50F74.html&amp;ei=mHw_UtugPMftiAez2IHADA&amp;bvm=bv.52434380,d.aGc&amp;psig=AFQjCNFh_yGQ1CiMIKTyYwhj4VFNl4QOnQ&amp;ust=1379978746759117" TargetMode="External"/><Relationship Id="rId2" Type="http://schemas.openxmlformats.org/officeDocument/2006/relationships/diagramData" Target="../diagrams/data2.xml"/><Relationship Id="rId1" Type="http://schemas.openxmlformats.org/officeDocument/2006/relationships/slideLayout" Target="../slideLayouts/slideLayout18.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6.xml"/><Relationship Id="rId1" Type="http://schemas.openxmlformats.org/officeDocument/2006/relationships/vmlDrawing" Target="../drawings/vmlDrawing1.vml"/><Relationship Id="rId6" Type="http://schemas.openxmlformats.org/officeDocument/2006/relationships/image" Target="../media/image7.wmf"/><Relationship Id="rId5" Type="http://schemas.openxmlformats.org/officeDocument/2006/relationships/oleObject" Target="../embeddings/oleObject2.bin"/><Relationship Id="rId4" Type="http://schemas.openxmlformats.org/officeDocument/2006/relationships/image" Target="../media/image6.wmf"/></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endParaRPr lang="en-US"/>
          </a:p>
        </p:txBody>
      </p:sp>
      <p:sp>
        <p:nvSpPr>
          <p:cNvPr id="4" name="Slide Number Placeholder 3"/>
          <p:cNvSpPr>
            <a:spLocks noGrp="1"/>
          </p:cNvSpPr>
          <p:nvPr>
            <p:ph type="sldNum" sz="quarter" idx="11"/>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5F1529F0-AE22-40D7-BF3A-D12495660886}" type="slidenum">
              <a:rPr lang="en-US">
                <a:solidFill>
                  <a:srgbClr val="FFFFFF"/>
                </a:solidFill>
                <a:latin typeface="Century Schoolbook" panose="02040604050505020304" pitchFamily="18" charset="0"/>
              </a:rPr>
              <a:pPr eaLnBrk="1" hangingPunct="1"/>
              <a:t>1</a:t>
            </a:fld>
            <a:endParaRPr lang="en-US">
              <a:solidFill>
                <a:srgbClr val="FFFFFF"/>
              </a:solidFill>
              <a:latin typeface="Century Schoolbook" panose="02040604050505020304" pitchFamily="18" charset="0"/>
            </a:endParaRPr>
          </a:p>
        </p:txBody>
      </p:sp>
      <p:pic>
        <p:nvPicPr>
          <p:cNvPr id="92164" name="Picture 2"/>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p:cNvSpPr/>
          <p:nvPr/>
        </p:nvSpPr>
        <p:spPr>
          <a:xfrm>
            <a:off x="0" y="228600"/>
            <a:ext cx="9144000" cy="5486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4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itchFamily="18" charset="0"/>
                <a:cs typeface="Times New Roman" pitchFamily="18" charset="0"/>
              </a:rPr>
              <a:t>CHUYÊN ĐỀ </a:t>
            </a:r>
            <a:endParaRPr lang="en-US" sz="42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itchFamily="18" charset="0"/>
              <a:cs typeface="Times New Roman" pitchFamily="18" charset="0"/>
            </a:endParaRPr>
          </a:p>
          <a:p>
            <a:pPr algn="ctr">
              <a:lnSpc>
                <a:spcPct val="150000"/>
              </a:lnSpc>
              <a:defRPr/>
            </a:pPr>
            <a:r>
              <a:rPr lang="en-US" sz="42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itchFamily="18" charset="0"/>
                <a:cs typeface="Times New Roman" pitchFamily="18" charset="0"/>
              </a:rPr>
              <a:t>MỘT </a:t>
            </a:r>
            <a:r>
              <a:rPr lang="en-US" sz="4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imes New Roman" pitchFamily="18" charset="0"/>
                <a:cs typeface="Times New Roman" pitchFamily="18" charset="0"/>
              </a:rPr>
              <a:t>SỐ VẤN ĐỀ TÂM LÝ LỨA TUỔI HỌC SINH TRUNG HỌC VÀ PHƯƠNG PHÁP GIÁO DỤC</a:t>
            </a:r>
          </a:p>
        </p:txBody>
      </p:sp>
    </p:spTree>
  </p:cSld>
  <p:clrMapOvr>
    <a:masterClrMapping/>
  </p:clrMapOvr>
  <p:transition>
    <p:wipe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715963"/>
          </a:xfrm>
        </p:spPr>
        <p:txBody>
          <a:bodyPr rtlCol="0"/>
          <a:lstStyle/>
          <a:p>
            <a:pPr algn="ctr" eaLnBrk="1" fontAlgn="auto" hangingPunct="1">
              <a:spcAft>
                <a:spcPts val="0"/>
              </a:spcAft>
              <a:defRPr/>
            </a:pPr>
            <a:r>
              <a:rPr lang="en-US" b="1" dirty="0" smtClean="0">
                <a:latin typeface="Times New Roman" pitchFamily="18" charset="0"/>
                <a:cs typeface="Times New Roman" pitchFamily="18" charset="0"/>
              </a:rPr>
              <a:t>MỤC TIÊU</a:t>
            </a:r>
          </a:p>
        </p:txBody>
      </p:sp>
      <p:sp>
        <p:nvSpPr>
          <p:cNvPr id="3" name="Content Placeholder 2"/>
          <p:cNvSpPr>
            <a:spLocks noGrp="1"/>
          </p:cNvSpPr>
          <p:nvPr>
            <p:ph idx="1"/>
          </p:nvPr>
        </p:nvSpPr>
        <p:spPr>
          <a:xfrm>
            <a:off x="0" y="762000"/>
            <a:ext cx="9144000" cy="6096000"/>
          </a:xfrm>
        </p:spPr>
        <p:txBody>
          <a:bodyPr rtlCol="0">
            <a:normAutofit/>
          </a:bodyPr>
          <a:lstStyle/>
          <a:p>
            <a:pPr marL="0" indent="0" eaLnBrk="1" fontAlgn="auto" hangingPunct="1">
              <a:spcAft>
                <a:spcPts val="0"/>
              </a:spcAft>
              <a:buFont typeface="Arial" pitchFamily="34" charset="0"/>
              <a:buNone/>
              <a:defRPr/>
            </a:pPr>
            <a:r>
              <a:rPr lang="vi-VN" b="1" dirty="0" smtClean="0">
                <a:latin typeface="+mj-lt"/>
              </a:rPr>
              <a:t>1. Về kiến thức</a:t>
            </a:r>
          </a:p>
          <a:p>
            <a:pPr eaLnBrk="1" fontAlgn="auto" hangingPunct="1">
              <a:spcAft>
                <a:spcPts val="0"/>
              </a:spcAft>
              <a:buFont typeface="Wingdings" panose="05000000000000000000" pitchFamily="2" charset="2"/>
              <a:buChar char="§"/>
              <a:defRPr/>
            </a:pPr>
            <a:r>
              <a:rPr lang="vi-VN" dirty="0" smtClean="0">
                <a:latin typeface="+mj-lt"/>
              </a:rPr>
              <a:t>  </a:t>
            </a:r>
            <a:r>
              <a:rPr lang="en-US" dirty="0" err="1" smtClean="0">
                <a:latin typeface="Times New Roman" pitchFamily="18" charset="0"/>
                <a:cs typeface="Times New Roman" pitchFamily="18" charset="0"/>
              </a:rPr>
              <a:t>Phân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tích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được</a:t>
            </a:r>
            <a:r>
              <a:rPr lang="vi-VN" dirty="0" smtClean="0">
                <a:cs typeface="Times New Roman" pitchFamily="18" charset="0"/>
              </a:rPr>
              <a:t> </a:t>
            </a:r>
            <a:r>
              <a:rPr lang="vi-VN" dirty="0" smtClean="0">
                <a:latin typeface="+mj-lt"/>
              </a:rPr>
              <a:t>đặc điểm tâm lý lứa tuổi học sinh</a:t>
            </a:r>
            <a:r>
              <a:rPr lang="en-US" dirty="0" smtClean="0">
                <a:latin typeface="+mj-lt"/>
              </a:rPr>
              <a:t> </a:t>
            </a:r>
            <a:r>
              <a:rPr lang="vi-VN" dirty="0" smtClean="0">
                <a:latin typeface="+mj-lt"/>
              </a:rPr>
              <a:t>trung học</a:t>
            </a:r>
            <a:r>
              <a:rPr lang="en-US" dirty="0" smtClean="0">
                <a:latin typeface="+mj-lt"/>
              </a:rPr>
              <a:t> </a:t>
            </a:r>
            <a:r>
              <a:rPr lang="en-US" dirty="0" err="1" smtClean="0">
                <a:latin typeface="Times New Roman" pitchFamily="18" charset="0"/>
                <a:cs typeface="Times New Roman" pitchFamily="18" charset="0"/>
              </a:rPr>
              <a:t>và</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những</a:t>
            </a:r>
            <a:r>
              <a:rPr lang="en-US" dirty="0" smtClean="0">
                <a:latin typeface="+mj-lt"/>
              </a:rPr>
              <a:t> </a:t>
            </a:r>
            <a:r>
              <a:rPr lang="vi-VN" dirty="0" smtClean="0"/>
              <a:t>vấn </a:t>
            </a:r>
            <a:r>
              <a:rPr lang="vi-VN" dirty="0"/>
              <a:t>đề cơ bản về lý luận giáo dục</a:t>
            </a:r>
            <a:r>
              <a:rPr lang="vi-VN" dirty="0" smtClean="0">
                <a:latin typeface="+mj-lt"/>
              </a:rPr>
              <a:t> làm cơ sở khoa học cho công tác giáo dục học sinh của giáo viên chủ nhiệm lớp</a:t>
            </a:r>
            <a:r>
              <a:rPr lang="en-US" dirty="0" smtClean="0">
                <a:latin typeface="+mj-lt"/>
              </a:rPr>
              <a:t>.</a:t>
            </a:r>
            <a:endParaRPr lang="vi-VN" dirty="0" smtClean="0">
              <a:latin typeface="+mj-lt"/>
            </a:endParaRPr>
          </a:p>
          <a:p>
            <a:pPr marL="0" indent="0" eaLnBrk="1" fontAlgn="auto" hangingPunct="1">
              <a:spcAft>
                <a:spcPts val="0"/>
              </a:spcAft>
              <a:buFont typeface="Arial" pitchFamily="34" charset="0"/>
              <a:buNone/>
              <a:defRPr/>
            </a:pPr>
            <a:r>
              <a:rPr lang="vi-VN" b="1" dirty="0" smtClean="0">
                <a:latin typeface="+mj-lt"/>
              </a:rPr>
              <a:t>2. Về kỹ năng</a:t>
            </a:r>
          </a:p>
          <a:p>
            <a:pPr eaLnBrk="1" fontAlgn="auto" hangingPunct="1">
              <a:spcAft>
                <a:spcPts val="0"/>
              </a:spcAft>
              <a:buFont typeface="Wingdings" panose="05000000000000000000" pitchFamily="2" charset="2"/>
              <a:buChar char="§"/>
              <a:defRPr/>
            </a:pPr>
            <a:r>
              <a:rPr lang="vi-VN" dirty="0" smtClean="0">
                <a:latin typeface="+mj-lt"/>
              </a:rPr>
              <a:t>  Có khả năng vận dụng hiệu quả và sáng tạo lý luận vào thực tiễn giáo dục học sinh lớp chủ nhiệm.</a:t>
            </a:r>
          </a:p>
          <a:p>
            <a:pPr marL="0" indent="0" eaLnBrk="1" fontAlgn="auto" hangingPunct="1">
              <a:spcAft>
                <a:spcPts val="0"/>
              </a:spcAft>
              <a:buFont typeface="Arial" pitchFamily="34" charset="0"/>
              <a:buNone/>
              <a:defRPr/>
            </a:pPr>
            <a:r>
              <a:rPr lang="vi-VN" b="1" dirty="0" smtClean="0">
                <a:latin typeface="+mj-lt"/>
              </a:rPr>
              <a:t>3. Về thái độ</a:t>
            </a:r>
          </a:p>
          <a:p>
            <a:pPr eaLnBrk="1" fontAlgn="auto" hangingPunct="1">
              <a:spcAft>
                <a:spcPts val="0"/>
              </a:spcAft>
              <a:buFont typeface="Wingdings" panose="05000000000000000000" pitchFamily="2" charset="2"/>
              <a:buChar char="§"/>
              <a:defRPr/>
            </a:pPr>
            <a:r>
              <a:rPr lang="vi-VN" dirty="0" smtClean="0">
                <a:latin typeface="+mj-lt"/>
              </a:rPr>
              <a:t>  Xác định đúng vai trò, trách nhiệm của người giáo viên chủ nhiệm trong việc giáo dục học sinh. Từ đó trau dồi và hoàn thiện những</a:t>
            </a:r>
            <a:r>
              <a:rPr lang="en-US" dirty="0" smtClean="0">
                <a:latin typeface="+mj-lt"/>
              </a:rPr>
              <a:t> </a:t>
            </a:r>
            <a:r>
              <a:rPr lang="vi-VN" dirty="0" smtClean="0">
                <a:latin typeface="+mj-lt"/>
              </a:rPr>
              <a:t>phẩm chất cần thiết để hoàn thành nhiệm vụ được giao.</a:t>
            </a:r>
          </a:p>
          <a:p>
            <a:pPr marL="0" indent="0" eaLnBrk="1" fontAlgn="auto" hangingPunct="1">
              <a:spcAft>
                <a:spcPts val="0"/>
              </a:spcAft>
              <a:buFont typeface="Arial" pitchFamily="34" charset="0"/>
              <a:buNone/>
              <a:defRPr/>
            </a:pPr>
            <a:endParaRPr lang="en-US" dirty="0" smtClean="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additive="base">
                                        <p:cTn id="2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calcmode="lin" valueType="num">
                                      <p:cBhvr additive="base">
                                        <p:cTn id="2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2" presetClass="entr" presetSubtype="4" fill="hold" nodeType="click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anim calcmode="lin" valueType="num">
                                      <p:cBhvr additive="base">
                                        <p:cTn id="3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2" name="AutoShape 2"/>
          <p:cNvSpPr>
            <a:spLocks noChangeArrowheads="1"/>
          </p:cNvSpPr>
          <p:nvPr/>
        </p:nvSpPr>
        <p:spPr bwMode="auto">
          <a:xfrm>
            <a:off x="0" y="0"/>
            <a:ext cx="9144000" cy="6858000"/>
          </a:xfrm>
          <a:prstGeom prst="verticalScroll">
            <a:avLst>
              <a:gd name="adj" fmla="val 12500"/>
            </a:avLst>
          </a:prstGeom>
          <a:noFill/>
          <a:ln>
            <a:headEnd/>
            <a:tailEnd/>
          </a:ln>
        </p:spPr>
        <p:style>
          <a:lnRef idx="1">
            <a:schemeClr val="accent5"/>
          </a:lnRef>
          <a:fillRef idx="2">
            <a:schemeClr val="accent5"/>
          </a:fillRef>
          <a:effectRef idx="1">
            <a:schemeClr val="accent5"/>
          </a:effectRef>
          <a:fontRef idx="minor">
            <a:schemeClr val="dk1"/>
          </a:fontRef>
        </p:style>
        <p:txBody>
          <a:bodyPr wrap="none" anchor="ctr"/>
          <a:lstStyle/>
          <a:p>
            <a:pPr>
              <a:defRPr/>
            </a:pPr>
            <a:endParaRPr lang="en-US"/>
          </a:p>
        </p:txBody>
      </p:sp>
      <p:sp>
        <p:nvSpPr>
          <p:cNvPr id="5123" name="Text Box 3"/>
          <p:cNvSpPr txBox="1">
            <a:spLocks noChangeArrowheads="1"/>
          </p:cNvSpPr>
          <p:nvPr/>
        </p:nvSpPr>
        <p:spPr bwMode="auto">
          <a:xfrm>
            <a:off x="838200" y="1219200"/>
            <a:ext cx="7772400" cy="3139321"/>
          </a:xfrm>
          <a:prstGeom prst="rect">
            <a:avLst/>
          </a:prstGeom>
          <a:noFill/>
          <a:ln w="9525">
            <a:noFill/>
            <a:miter lim="800000"/>
            <a:headEnd/>
            <a:tailEnd/>
          </a:ln>
        </p:spPr>
        <p:txBody>
          <a:bodyPr>
            <a:spAutoFit/>
          </a:bodyPr>
          <a:lstStyle/>
          <a:p>
            <a:pPr algn="ctr">
              <a:lnSpc>
                <a:spcPct val="200000"/>
              </a:lnSpc>
              <a:defRPr/>
            </a:pPr>
            <a:r>
              <a:rPr lang="en-US" sz="3300" b="1" cap="all" dirty="0" smtClean="0">
                <a:ln w="9000" cmpd="sng">
                  <a:solidFill>
                    <a:schemeClr val="accent4">
                      <a:shade val="50000"/>
                      <a:satMod val="120000"/>
                    </a:schemeClr>
                  </a:solidFill>
                  <a:prstDash val="solid"/>
                </a:ln>
                <a:solidFill>
                  <a:srgbClr val="FF0000"/>
                </a:solidFill>
                <a:effectLst>
                  <a:reflection blurRad="12700" stA="28000" endPos="45000" dist="1000" dir="5400000" sy="-100000" algn="bl" rotWithShape="0"/>
                </a:effectLst>
              </a:rPr>
              <a:t>MỘT </a:t>
            </a:r>
            <a:r>
              <a:rPr lang="en-US" sz="3300" b="1" cap="all" dirty="0">
                <a:ln w="9000" cmpd="sng">
                  <a:solidFill>
                    <a:schemeClr val="accent4">
                      <a:shade val="50000"/>
                      <a:satMod val="120000"/>
                    </a:schemeClr>
                  </a:solidFill>
                  <a:prstDash val="solid"/>
                </a:ln>
                <a:solidFill>
                  <a:srgbClr val="FF0000"/>
                </a:solidFill>
                <a:effectLst>
                  <a:reflection blurRad="12700" stA="28000" endPos="45000" dist="1000" dir="5400000" sy="-100000" algn="bl" rotWithShape="0"/>
                </a:effectLst>
              </a:rPr>
              <a:t>SỐ VẤN ĐỀ </a:t>
            </a:r>
          </a:p>
          <a:p>
            <a:pPr algn="ctr">
              <a:lnSpc>
                <a:spcPct val="200000"/>
              </a:lnSpc>
              <a:defRPr/>
            </a:pPr>
            <a:r>
              <a:rPr lang="en-US" sz="3300" b="1" cap="all" dirty="0">
                <a:ln w="9000" cmpd="sng">
                  <a:solidFill>
                    <a:schemeClr val="accent4">
                      <a:shade val="50000"/>
                      <a:satMod val="120000"/>
                    </a:schemeClr>
                  </a:solidFill>
                  <a:prstDash val="solid"/>
                </a:ln>
                <a:solidFill>
                  <a:srgbClr val="FF0000"/>
                </a:solidFill>
                <a:effectLst>
                  <a:reflection blurRad="12700" stA="28000" endPos="45000" dist="1000" dir="5400000" sy="-100000" algn="bl" rotWithShape="0"/>
                </a:effectLst>
              </a:rPr>
              <a:t>TÂM LÝ HỌC LỨA TUỔI </a:t>
            </a:r>
          </a:p>
          <a:p>
            <a:pPr>
              <a:lnSpc>
                <a:spcPct val="200000"/>
              </a:lnSpc>
              <a:defRPr/>
            </a:pPr>
            <a:r>
              <a:rPr lang="en-US" sz="3300" b="1" cap="all" dirty="0">
                <a:ln w="9000" cmpd="sng">
                  <a:solidFill>
                    <a:schemeClr val="accent4">
                      <a:shade val="50000"/>
                      <a:satMod val="120000"/>
                    </a:schemeClr>
                  </a:solidFill>
                  <a:prstDash val="solid"/>
                </a:ln>
                <a:solidFill>
                  <a:srgbClr val="FF0000"/>
                </a:solidFill>
                <a:effectLst>
                  <a:reflection blurRad="12700" stA="28000" endPos="45000" dist="1000" dir="5400000" sy="-100000" algn="bl" rotWithShape="0"/>
                </a:effectLst>
              </a:rPr>
              <a:t>HỌC SINH TRUNG HỌC PHỔ THÔNG</a:t>
            </a:r>
          </a:p>
        </p:txBody>
      </p:sp>
    </p:spTree>
  </p:cSld>
  <p:clrMapOvr>
    <a:masterClrMapping/>
  </p:clrMapOvr>
  <p:transition>
    <p:pull dir="l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wipe(up)">
                                      <p:cBhvr>
                                        <p:cTn id="7" dur="500"/>
                                        <p:tgtEl>
                                          <p:spTgt spid="512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3" presetClass="entr" presetSubtype="528" fill="hold" nodeType="clickEffect">
                                  <p:stCondLst>
                                    <p:cond delay="0"/>
                                  </p:stCondLst>
                                  <p:iterate type="wd">
                                    <p:tmPct val="100000"/>
                                  </p:iterate>
                                  <p:childTnLst>
                                    <p:set>
                                      <p:cBhvr>
                                        <p:cTn id="11" dur="1" fill="hold">
                                          <p:stCondLst>
                                            <p:cond delay="0"/>
                                          </p:stCondLst>
                                        </p:cTn>
                                        <p:tgtEl>
                                          <p:spTgt spid="5123"/>
                                        </p:tgtEl>
                                        <p:attrNameLst>
                                          <p:attrName>style.visibility</p:attrName>
                                        </p:attrNameLst>
                                      </p:cBhvr>
                                      <p:to>
                                        <p:strVal val="visible"/>
                                      </p:to>
                                    </p:set>
                                    <p:anim calcmode="lin" valueType="num">
                                      <p:cBhvr>
                                        <p:cTn id="12" dur="300" fill="hold"/>
                                        <p:tgtEl>
                                          <p:spTgt spid="5123"/>
                                        </p:tgtEl>
                                        <p:attrNameLst>
                                          <p:attrName>ppt_w</p:attrName>
                                        </p:attrNameLst>
                                      </p:cBhvr>
                                      <p:tavLst>
                                        <p:tav tm="0">
                                          <p:val>
                                            <p:fltVal val="0"/>
                                          </p:val>
                                        </p:tav>
                                        <p:tav tm="100000">
                                          <p:val>
                                            <p:strVal val="#ppt_w"/>
                                          </p:val>
                                        </p:tav>
                                      </p:tavLst>
                                    </p:anim>
                                    <p:anim calcmode="lin" valueType="num">
                                      <p:cBhvr>
                                        <p:cTn id="13" dur="300" fill="hold"/>
                                        <p:tgtEl>
                                          <p:spTgt spid="5123"/>
                                        </p:tgtEl>
                                        <p:attrNameLst>
                                          <p:attrName>ppt_h</p:attrName>
                                        </p:attrNameLst>
                                      </p:cBhvr>
                                      <p:tavLst>
                                        <p:tav tm="0">
                                          <p:val>
                                            <p:fltVal val="0"/>
                                          </p:val>
                                        </p:tav>
                                        <p:tav tm="100000">
                                          <p:val>
                                            <p:strVal val="#ppt_h"/>
                                          </p:val>
                                        </p:tav>
                                      </p:tavLst>
                                    </p:anim>
                                    <p:anim calcmode="lin" valueType="num">
                                      <p:cBhvr>
                                        <p:cTn id="14" dur="300" fill="hold"/>
                                        <p:tgtEl>
                                          <p:spTgt spid="5123"/>
                                        </p:tgtEl>
                                        <p:attrNameLst>
                                          <p:attrName>ppt_x</p:attrName>
                                        </p:attrNameLst>
                                      </p:cBhvr>
                                      <p:tavLst>
                                        <p:tav tm="0">
                                          <p:val>
                                            <p:fltVal val="0.5"/>
                                          </p:val>
                                        </p:tav>
                                        <p:tav tm="100000">
                                          <p:val>
                                            <p:strVal val="#ppt_x"/>
                                          </p:val>
                                        </p:tav>
                                      </p:tavLst>
                                    </p:anim>
                                    <p:anim calcmode="lin" valueType="num">
                                      <p:cBhvr>
                                        <p:cTn id="15" dur="300" fill="hold"/>
                                        <p:tgtEl>
                                          <p:spTgt spid="512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animBg="1"/>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9810" name="Content Placeholder 2"/>
          <p:cNvSpPr>
            <a:spLocks noGrp="1"/>
          </p:cNvSpPr>
          <p:nvPr>
            <p:ph sz="quarter" idx="1"/>
          </p:nvPr>
        </p:nvSpPr>
        <p:spPr>
          <a:xfrm>
            <a:off x="457200" y="1600200"/>
            <a:ext cx="8001000" cy="4873625"/>
          </a:xfrm>
        </p:spPr>
        <p:txBody>
          <a:bodyPr/>
          <a:lstStyle/>
          <a:p>
            <a:r>
              <a:rPr lang="en-US" sz="3600" smtClean="0">
                <a:latin typeface="Times New Roman" panose="02020603050405020304" pitchFamily="18" charset="0"/>
                <a:cs typeface="Times New Roman" panose="02020603050405020304" pitchFamily="18" charset="0"/>
              </a:rPr>
              <a:t>Đặc điểm phát triển cơ thể</a:t>
            </a:r>
          </a:p>
          <a:p>
            <a:r>
              <a:rPr lang="en-US" sz="3600" smtClean="0">
                <a:latin typeface="Times New Roman" panose="02020603050405020304" pitchFamily="18" charset="0"/>
                <a:cs typeface="Times New Roman" panose="02020603050405020304" pitchFamily="18" charset="0"/>
              </a:rPr>
              <a:t>Đặc điểm tâm lý: sự phát triển trí tuệ (động cơ học tập), tư duy, trí nhớ, tưởng tượng, ngôn ngữ, thế giới quan, định hướng nghề nghiệp, đời sống tình cảm, tham gia lao động…</a:t>
            </a:r>
          </a:p>
          <a:p>
            <a:r>
              <a:rPr lang="en-US" sz="3600" smtClean="0">
                <a:latin typeface="Times New Roman" panose="02020603050405020304" pitchFamily="18" charset="0"/>
                <a:cs typeface="Times New Roman" panose="02020603050405020304" pitchFamily="18" charset="0"/>
              </a:rPr>
              <a:t>Môi trường sống (gia đình, nhà trường, xã hội)</a:t>
            </a:r>
          </a:p>
          <a:p>
            <a:endParaRPr lang="en-US" sz="3600" smtClean="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1"/>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92DEE817-7780-4181-8BF4-BB2E9EECA046}" type="slidenum">
              <a:rPr lang="en-US">
                <a:solidFill>
                  <a:srgbClr val="FFFFFF"/>
                </a:solidFill>
                <a:latin typeface="Century Schoolbook" panose="02040604050505020304" pitchFamily="18" charset="0"/>
              </a:rPr>
              <a:pPr eaLnBrk="1" hangingPunct="1"/>
              <a:t>5</a:t>
            </a:fld>
            <a:endParaRPr lang="en-US">
              <a:solidFill>
                <a:srgbClr val="FFFFFF"/>
              </a:solidFill>
              <a:latin typeface="Century Schoolbook" panose="02040604050505020304" pitchFamily="18" charset="0"/>
            </a:endParaRPr>
          </a:p>
        </p:txBody>
      </p:sp>
      <p:sp>
        <p:nvSpPr>
          <p:cNvPr id="5" name="Rectangle 2"/>
          <p:cNvSpPr>
            <a:spLocks noGrp="1" noChangeArrowheads="1"/>
          </p:cNvSpPr>
          <p:nvPr>
            <p:ph type="title"/>
          </p:nvPr>
        </p:nvSpPr>
        <p:spPr>
          <a:xfrm>
            <a:off x="0" y="76200"/>
            <a:ext cx="9144000" cy="1143000"/>
          </a:xfrm>
        </p:spPr>
        <p:txBody>
          <a:bodyPr/>
          <a:lstStyle/>
          <a:p>
            <a:pPr eaLnBrk="1" hangingPunct="1">
              <a:defRPr/>
            </a:pPr>
            <a:r>
              <a:rPr lang="en-US" b="1" dirty="0" smtClean="0">
                <a:solidFill>
                  <a:srgbClr val="FF3300"/>
                </a:solidFill>
                <a:latin typeface="Times New Roman" pitchFamily="18" charset="0"/>
                <a:cs typeface="Times New Roman" pitchFamily="18" charset="0"/>
              </a:rPr>
              <a:t>I. NHỮNG YẾU TỐ ẢNH HƯỞNG ĐẾN SỰ PHÁT TRIỂN TÂM LÝ CỦA LỨA TUỔI HỌC SINH THPT</a:t>
            </a:r>
            <a:endParaRPr lang="en-US" b="1" dirty="0" smtClean="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1252" name="Oval 4"/>
          <p:cNvSpPr>
            <a:spLocks noChangeArrowheads="1"/>
          </p:cNvSpPr>
          <p:nvPr/>
        </p:nvSpPr>
        <p:spPr bwMode="auto">
          <a:xfrm>
            <a:off x="762000" y="457200"/>
            <a:ext cx="8001000" cy="5867400"/>
          </a:xfrm>
          <a:prstGeom prst="ellipse">
            <a:avLst/>
          </a:prstGeom>
          <a:solidFill>
            <a:srgbClr val="CC99FF"/>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vi-VN"/>
          </a:p>
        </p:txBody>
      </p:sp>
      <p:sp>
        <p:nvSpPr>
          <p:cNvPr id="181253" name="Oval 5"/>
          <p:cNvSpPr>
            <a:spLocks noChangeArrowheads="1"/>
          </p:cNvSpPr>
          <p:nvPr/>
        </p:nvSpPr>
        <p:spPr bwMode="auto">
          <a:xfrm>
            <a:off x="2362200" y="1905000"/>
            <a:ext cx="4876800" cy="2895600"/>
          </a:xfrm>
          <a:prstGeom prst="ellipse">
            <a:avLst/>
          </a:prstGeom>
          <a:solidFill>
            <a:srgbClr val="F2FAA8"/>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vi-VN"/>
          </a:p>
        </p:txBody>
      </p:sp>
      <p:sp>
        <p:nvSpPr>
          <p:cNvPr id="181254" name="Rectangle 6"/>
          <p:cNvSpPr>
            <a:spLocks noChangeArrowheads="1"/>
          </p:cNvSpPr>
          <p:nvPr/>
        </p:nvSpPr>
        <p:spPr bwMode="auto">
          <a:xfrm>
            <a:off x="3962400" y="2971800"/>
            <a:ext cx="1676400" cy="609600"/>
          </a:xfrm>
          <a:prstGeom prst="rect">
            <a:avLst/>
          </a:prstGeom>
          <a:solidFill>
            <a:srgbClr val="F64865"/>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sz="2400" b="1">
                <a:solidFill>
                  <a:schemeClr val="bg1"/>
                </a:solidFill>
              </a:rPr>
              <a:t>CÁ NHÂN</a:t>
            </a:r>
          </a:p>
        </p:txBody>
      </p:sp>
      <p:sp>
        <p:nvSpPr>
          <p:cNvPr id="181257" name="Text Box 9"/>
          <p:cNvSpPr txBox="1">
            <a:spLocks noChangeArrowheads="1"/>
          </p:cNvSpPr>
          <p:nvPr/>
        </p:nvSpPr>
        <p:spPr bwMode="auto">
          <a:xfrm>
            <a:off x="4038600" y="2286000"/>
            <a:ext cx="1676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sz="2400" b="1">
                <a:solidFill>
                  <a:srgbClr val="000000"/>
                </a:solidFill>
              </a:rPr>
              <a:t>BẠN BÈ</a:t>
            </a:r>
          </a:p>
        </p:txBody>
      </p:sp>
      <p:sp>
        <p:nvSpPr>
          <p:cNvPr id="181258" name="Text Box 10"/>
          <p:cNvSpPr txBox="1">
            <a:spLocks noChangeArrowheads="1"/>
          </p:cNvSpPr>
          <p:nvPr/>
        </p:nvSpPr>
        <p:spPr bwMode="auto">
          <a:xfrm>
            <a:off x="2590800" y="2895600"/>
            <a:ext cx="167640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sz="2400" b="1">
                <a:solidFill>
                  <a:srgbClr val="000000"/>
                </a:solidFill>
              </a:rPr>
              <a:t>CỘNG ĐỒNG</a:t>
            </a:r>
          </a:p>
        </p:txBody>
      </p:sp>
      <p:sp>
        <p:nvSpPr>
          <p:cNvPr id="181259" name="Text Box 11"/>
          <p:cNvSpPr txBox="1">
            <a:spLocks noChangeArrowheads="1"/>
          </p:cNvSpPr>
          <p:nvPr/>
        </p:nvSpPr>
        <p:spPr bwMode="auto">
          <a:xfrm>
            <a:off x="5715000" y="3124200"/>
            <a:ext cx="1676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sz="2400" b="1">
                <a:solidFill>
                  <a:srgbClr val="000000"/>
                </a:solidFill>
              </a:rPr>
              <a:t>GIA ĐÌNH</a:t>
            </a:r>
          </a:p>
        </p:txBody>
      </p:sp>
      <p:sp>
        <p:nvSpPr>
          <p:cNvPr id="181260" name="Text Box 12"/>
          <p:cNvSpPr txBox="1">
            <a:spLocks noChangeArrowheads="1"/>
          </p:cNvSpPr>
          <p:nvPr/>
        </p:nvSpPr>
        <p:spPr bwMode="auto">
          <a:xfrm>
            <a:off x="3581400" y="4038600"/>
            <a:ext cx="2362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sz="2400" b="1">
                <a:solidFill>
                  <a:srgbClr val="000000"/>
                </a:solidFill>
              </a:rPr>
              <a:t>NHÀ TRƯỜNG</a:t>
            </a:r>
          </a:p>
        </p:txBody>
      </p:sp>
      <p:sp>
        <p:nvSpPr>
          <p:cNvPr id="181261" name="Text Box 13"/>
          <p:cNvSpPr txBox="1">
            <a:spLocks noChangeArrowheads="1"/>
          </p:cNvSpPr>
          <p:nvPr/>
        </p:nvSpPr>
        <p:spPr bwMode="auto">
          <a:xfrm>
            <a:off x="2057400" y="1524000"/>
            <a:ext cx="1447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sz="2400">
                <a:solidFill>
                  <a:srgbClr val="000000"/>
                </a:solidFill>
              </a:rPr>
              <a:t>KINH TẾ</a:t>
            </a:r>
          </a:p>
        </p:txBody>
      </p:sp>
      <p:sp>
        <p:nvSpPr>
          <p:cNvPr id="181262" name="Text Box 14"/>
          <p:cNvSpPr txBox="1">
            <a:spLocks noChangeArrowheads="1"/>
          </p:cNvSpPr>
          <p:nvPr/>
        </p:nvSpPr>
        <p:spPr bwMode="auto">
          <a:xfrm>
            <a:off x="5181600" y="1143000"/>
            <a:ext cx="1600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sz="2400">
                <a:solidFill>
                  <a:srgbClr val="000000"/>
                </a:solidFill>
              </a:rPr>
              <a:t>VĂN HÓA</a:t>
            </a:r>
          </a:p>
        </p:txBody>
      </p:sp>
      <p:sp>
        <p:nvSpPr>
          <p:cNvPr id="181263" name="Text Box 15"/>
          <p:cNvSpPr txBox="1">
            <a:spLocks noChangeArrowheads="1"/>
          </p:cNvSpPr>
          <p:nvPr/>
        </p:nvSpPr>
        <p:spPr bwMode="auto">
          <a:xfrm>
            <a:off x="990600" y="3048000"/>
            <a:ext cx="1371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sz="2400">
                <a:solidFill>
                  <a:srgbClr val="000000"/>
                </a:solidFill>
              </a:rPr>
              <a:t>KH-CN</a:t>
            </a:r>
          </a:p>
        </p:txBody>
      </p:sp>
      <p:sp>
        <p:nvSpPr>
          <p:cNvPr id="181264" name="Text Box 16"/>
          <p:cNvSpPr txBox="1">
            <a:spLocks noChangeArrowheads="1"/>
          </p:cNvSpPr>
          <p:nvPr/>
        </p:nvSpPr>
        <p:spPr bwMode="auto">
          <a:xfrm>
            <a:off x="2286000" y="5029200"/>
            <a:ext cx="1828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sz="2400">
                <a:solidFill>
                  <a:srgbClr val="000000"/>
                </a:solidFill>
              </a:rPr>
              <a:t>CHÍNH TRỊ</a:t>
            </a:r>
          </a:p>
        </p:txBody>
      </p:sp>
      <p:sp>
        <p:nvSpPr>
          <p:cNvPr id="181265" name="Text Box 17"/>
          <p:cNvSpPr txBox="1">
            <a:spLocks noChangeArrowheads="1"/>
          </p:cNvSpPr>
          <p:nvPr/>
        </p:nvSpPr>
        <p:spPr bwMode="auto">
          <a:xfrm>
            <a:off x="6934200" y="6096000"/>
            <a:ext cx="2209800" cy="457200"/>
          </a:xfrm>
          <a:prstGeom prst="rect">
            <a:avLst/>
          </a:prstGeom>
          <a:solidFill>
            <a:srgbClr val="A9F5BD"/>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sz="2400" b="1"/>
              <a:t>MTXH NHỎ</a:t>
            </a:r>
          </a:p>
        </p:txBody>
      </p:sp>
      <p:sp>
        <p:nvSpPr>
          <p:cNvPr id="181266" name="Text Box 18"/>
          <p:cNvSpPr txBox="1">
            <a:spLocks noChangeArrowheads="1"/>
          </p:cNvSpPr>
          <p:nvPr/>
        </p:nvSpPr>
        <p:spPr bwMode="auto">
          <a:xfrm>
            <a:off x="0" y="533400"/>
            <a:ext cx="2209800" cy="457200"/>
          </a:xfrm>
          <a:prstGeom prst="rect">
            <a:avLst/>
          </a:prstGeom>
          <a:solidFill>
            <a:srgbClr val="A9F5BD"/>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t>    </a:t>
            </a:r>
            <a:r>
              <a:rPr lang="en-US" sz="2400" b="1">
                <a:solidFill>
                  <a:srgbClr val="000000"/>
                </a:solidFill>
              </a:rPr>
              <a:t>MTXH LỚN</a:t>
            </a:r>
          </a:p>
        </p:txBody>
      </p:sp>
      <p:sp>
        <p:nvSpPr>
          <p:cNvPr id="181267" name="Text Box 19"/>
          <p:cNvSpPr txBox="1">
            <a:spLocks noChangeArrowheads="1"/>
          </p:cNvSpPr>
          <p:nvPr/>
        </p:nvSpPr>
        <p:spPr bwMode="auto">
          <a:xfrm>
            <a:off x="5257800" y="5181600"/>
            <a:ext cx="1981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sz="2400"/>
              <a:t>PHÁP LUẬT </a:t>
            </a:r>
          </a:p>
        </p:txBody>
      </p:sp>
      <p:sp>
        <p:nvSpPr>
          <p:cNvPr id="181268" name="Text Box 20"/>
          <p:cNvSpPr txBox="1">
            <a:spLocks noChangeArrowheads="1"/>
          </p:cNvSpPr>
          <p:nvPr/>
        </p:nvSpPr>
        <p:spPr bwMode="auto">
          <a:xfrm>
            <a:off x="7162800" y="3200400"/>
            <a:ext cx="160020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sz="2400"/>
              <a:t>TRUYỀN THÔNG</a:t>
            </a:r>
          </a:p>
        </p:txBody>
      </p:sp>
      <p:sp>
        <p:nvSpPr>
          <p:cNvPr id="181269" name="Line 21"/>
          <p:cNvSpPr>
            <a:spLocks noChangeShapeType="1"/>
          </p:cNvSpPr>
          <p:nvPr/>
        </p:nvSpPr>
        <p:spPr bwMode="auto">
          <a:xfrm>
            <a:off x="1295400" y="990600"/>
            <a:ext cx="304800" cy="91440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nchor="ctr"/>
          <a:lstStyle/>
          <a:p>
            <a:endParaRPr lang="en-US"/>
          </a:p>
        </p:txBody>
      </p:sp>
      <p:sp>
        <p:nvSpPr>
          <p:cNvPr id="181270" name="Line 22"/>
          <p:cNvSpPr>
            <a:spLocks noChangeShapeType="1"/>
          </p:cNvSpPr>
          <p:nvPr/>
        </p:nvSpPr>
        <p:spPr bwMode="auto">
          <a:xfrm flipH="1" flipV="1">
            <a:off x="6248400" y="4267200"/>
            <a:ext cx="1219200" cy="182880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nchor="ctr"/>
          <a:lstStyle/>
          <a:p>
            <a:endParaRPr lang="en-US"/>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1254"/>
                                        </p:tgtEl>
                                        <p:attrNameLst>
                                          <p:attrName>style.visibility</p:attrName>
                                        </p:attrNameLst>
                                      </p:cBhvr>
                                      <p:to>
                                        <p:strVal val="visible"/>
                                      </p:to>
                                    </p:set>
                                    <p:anim calcmode="lin" valueType="num">
                                      <p:cBhvr additive="base">
                                        <p:cTn id="7" dur="500" fill="hold"/>
                                        <p:tgtEl>
                                          <p:spTgt spid="181254"/>
                                        </p:tgtEl>
                                        <p:attrNameLst>
                                          <p:attrName>ppt_x</p:attrName>
                                        </p:attrNameLst>
                                      </p:cBhvr>
                                      <p:tavLst>
                                        <p:tav tm="0">
                                          <p:val>
                                            <p:strVal val="#ppt_x"/>
                                          </p:val>
                                        </p:tav>
                                        <p:tav tm="100000">
                                          <p:val>
                                            <p:strVal val="#ppt_x"/>
                                          </p:val>
                                        </p:tav>
                                      </p:tavLst>
                                    </p:anim>
                                    <p:anim calcmode="lin" valueType="num">
                                      <p:cBhvr additive="base">
                                        <p:cTn id="8" dur="500" fill="hold"/>
                                        <p:tgtEl>
                                          <p:spTgt spid="18125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 presetClass="entr" presetSubtype="16" fill="hold" grpId="0" nodeType="clickEffect">
                                  <p:stCondLst>
                                    <p:cond delay="0"/>
                                  </p:stCondLst>
                                  <p:childTnLst>
                                    <p:set>
                                      <p:cBhvr>
                                        <p:cTn id="12" dur="1" fill="hold">
                                          <p:stCondLst>
                                            <p:cond delay="0"/>
                                          </p:stCondLst>
                                        </p:cTn>
                                        <p:tgtEl>
                                          <p:spTgt spid="181257"/>
                                        </p:tgtEl>
                                        <p:attrNameLst>
                                          <p:attrName>style.visibility</p:attrName>
                                        </p:attrNameLst>
                                      </p:cBhvr>
                                      <p:to>
                                        <p:strVal val="visible"/>
                                      </p:to>
                                    </p:set>
                                    <p:animEffect transition="in" filter="box(in)">
                                      <p:cBhvr>
                                        <p:cTn id="13" dur="500"/>
                                        <p:tgtEl>
                                          <p:spTgt spid="181257"/>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4" presetClass="entr" presetSubtype="16" fill="hold" grpId="0" nodeType="clickEffect">
                                  <p:stCondLst>
                                    <p:cond delay="0"/>
                                  </p:stCondLst>
                                  <p:childTnLst>
                                    <p:set>
                                      <p:cBhvr>
                                        <p:cTn id="17" dur="1" fill="hold">
                                          <p:stCondLst>
                                            <p:cond delay="0"/>
                                          </p:stCondLst>
                                        </p:cTn>
                                        <p:tgtEl>
                                          <p:spTgt spid="181259"/>
                                        </p:tgtEl>
                                        <p:attrNameLst>
                                          <p:attrName>style.visibility</p:attrName>
                                        </p:attrNameLst>
                                      </p:cBhvr>
                                      <p:to>
                                        <p:strVal val="visible"/>
                                      </p:to>
                                    </p:set>
                                    <p:animEffect transition="in" filter="box(in)">
                                      <p:cBhvr>
                                        <p:cTn id="18" dur="500"/>
                                        <p:tgtEl>
                                          <p:spTgt spid="181259"/>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4" presetClass="entr" presetSubtype="16" fill="hold" grpId="0" nodeType="clickEffect">
                                  <p:stCondLst>
                                    <p:cond delay="0"/>
                                  </p:stCondLst>
                                  <p:childTnLst>
                                    <p:set>
                                      <p:cBhvr>
                                        <p:cTn id="22" dur="1" fill="hold">
                                          <p:stCondLst>
                                            <p:cond delay="0"/>
                                          </p:stCondLst>
                                        </p:cTn>
                                        <p:tgtEl>
                                          <p:spTgt spid="181258"/>
                                        </p:tgtEl>
                                        <p:attrNameLst>
                                          <p:attrName>style.visibility</p:attrName>
                                        </p:attrNameLst>
                                      </p:cBhvr>
                                      <p:to>
                                        <p:strVal val="visible"/>
                                      </p:to>
                                    </p:set>
                                    <p:animEffect transition="in" filter="box(in)">
                                      <p:cBhvr>
                                        <p:cTn id="23" dur="500"/>
                                        <p:tgtEl>
                                          <p:spTgt spid="181258"/>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181260"/>
                                        </p:tgtEl>
                                        <p:attrNameLst>
                                          <p:attrName>style.visibility</p:attrName>
                                        </p:attrNameLst>
                                      </p:cBhvr>
                                      <p:to>
                                        <p:strVal val="visible"/>
                                      </p:to>
                                    </p:set>
                                    <p:anim calcmode="lin" valueType="num">
                                      <p:cBhvr additive="base">
                                        <p:cTn id="28" dur="500" fill="hold"/>
                                        <p:tgtEl>
                                          <p:spTgt spid="181260"/>
                                        </p:tgtEl>
                                        <p:attrNameLst>
                                          <p:attrName>ppt_x</p:attrName>
                                        </p:attrNameLst>
                                      </p:cBhvr>
                                      <p:tavLst>
                                        <p:tav tm="0">
                                          <p:val>
                                            <p:strVal val="#ppt_x"/>
                                          </p:val>
                                        </p:tav>
                                        <p:tav tm="100000">
                                          <p:val>
                                            <p:strVal val="#ppt_x"/>
                                          </p:val>
                                        </p:tav>
                                      </p:tavLst>
                                    </p:anim>
                                    <p:anim calcmode="lin" valueType="num">
                                      <p:cBhvr additive="base">
                                        <p:cTn id="29" dur="500" fill="hold"/>
                                        <p:tgtEl>
                                          <p:spTgt spid="181260"/>
                                        </p:tgtEl>
                                        <p:attrNameLst>
                                          <p:attrName>ppt_y</p:attrName>
                                        </p:attrNameLst>
                                      </p:cBhvr>
                                      <p:tavLst>
                                        <p:tav tm="0">
                                          <p:val>
                                            <p:strVal val="1+#ppt_h/2"/>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0"/>
                            </p:stCondLst>
                            <p:childTnLst>
                              <p:par>
                                <p:cTn id="32" presetID="8" presetClass="entr" presetSubtype="16" fill="hold" grpId="0" nodeType="clickEffect">
                                  <p:stCondLst>
                                    <p:cond delay="0"/>
                                  </p:stCondLst>
                                  <p:childTnLst>
                                    <p:set>
                                      <p:cBhvr>
                                        <p:cTn id="33" dur="1" fill="hold">
                                          <p:stCondLst>
                                            <p:cond delay="0"/>
                                          </p:stCondLst>
                                        </p:cTn>
                                        <p:tgtEl>
                                          <p:spTgt spid="181253"/>
                                        </p:tgtEl>
                                        <p:attrNameLst>
                                          <p:attrName>style.visibility</p:attrName>
                                        </p:attrNameLst>
                                      </p:cBhvr>
                                      <p:to>
                                        <p:strVal val="visible"/>
                                      </p:to>
                                    </p:set>
                                    <p:animEffect transition="in" filter="diamond(in)">
                                      <p:cBhvr>
                                        <p:cTn id="34" dur="2000"/>
                                        <p:tgtEl>
                                          <p:spTgt spid="181253"/>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3" presetClass="entr" presetSubtype="10" fill="hold" grpId="0" nodeType="clickEffect">
                                  <p:stCondLst>
                                    <p:cond delay="0"/>
                                  </p:stCondLst>
                                  <p:childTnLst>
                                    <p:set>
                                      <p:cBhvr>
                                        <p:cTn id="38" dur="1" fill="hold">
                                          <p:stCondLst>
                                            <p:cond delay="0"/>
                                          </p:stCondLst>
                                        </p:cTn>
                                        <p:tgtEl>
                                          <p:spTgt spid="181270"/>
                                        </p:tgtEl>
                                        <p:attrNameLst>
                                          <p:attrName>style.visibility</p:attrName>
                                        </p:attrNameLst>
                                      </p:cBhvr>
                                      <p:to>
                                        <p:strVal val="visible"/>
                                      </p:to>
                                    </p:set>
                                    <p:animEffect transition="in" filter="blinds(horizontal)">
                                      <p:cBhvr>
                                        <p:cTn id="39" dur="500"/>
                                        <p:tgtEl>
                                          <p:spTgt spid="181270"/>
                                        </p:tgtEl>
                                      </p:cBhvr>
                                    </p:animEffect>
                                  </p:childTnLst>
                                </p:cTn>
                              </p:par>
                              <p:par>
                                <p:cTn id="40" presetID="3" presetClass="entr" presetSubtype="10" fill="hold" grpId="0" nodeType="withEffect">
                                  <p:stCondLst>
                                    <p:cond delay="0"/>
                                  </p:stCondLst>
                                  <p:childTnLst>
                                    <p:set>
                                      <p:cBhvr>
                                        <p:cTn id="41" dur="1" fill="hold">
                                          <p:stCondLst>
                                            <p:cond delay="0"/>
                                          </p:stCondLst>
                                        </p:cTn>
                                        <p:tgtEl>
                                          <p:spTgt spid="181265"/>
                                        </p:tgtEl>
                                        <p:attrNameLst>
                                          <p:attrName>style.visibility</p:attrName>
                                        </p:attrNameLst>
                                      </p:cBhvr>
                                      <p:to>
                                        <p:strVal val="visible"/>
                                      </p:to>
                                    </p:set>
                                    <p:animEffect transition="in" filter="blinds(horizontal)">
                                      <p:cBhvr>
                                        <p:cTn id="42" dur="500"/>
                                        <p:tgtEl>
                                          <p:spTgt spid="181265"/>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181261"/>
                                        </p:tgtEl>
                                        <p:attrNameLst>
                                          <p:attrName>style.visibility</p:attrName>
                                        </p:attrNameLst>
                                      </p:cBhvr>
                                      <p:to>
                                        <p:strVal val="visible"/>
                                      </p:to>
                                    </p:set>
                                    <p:animEffect transition="in" filter="blinds(horizontal)">
                                      <p:cBhvr>
                                        <p:cTn id="47" dur="500"/>
                                        <p:tgtEl>
                                          <p:spTgt spid="181261"/>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4" presetClass="entr" presetSubtype="16" fill="hold" grpId="0" nodeType="clickEffect">
                                  <p:stCondLst>
                                    <p:cond delay="0"/>
                                  </p:stCondLst>
                                  <p:childTnLst>
                                    <p:set>
                                      <p:cBhvr>
                                        <p:cTn id="51" dur="1" fill="hold">
                                          <p:stCondLst>
                                            <p:cond delay="0"/>
                                          </p:stCondLst>
                                        </p:cTn>
                                        <p:tgtEl>
                                          <p:spTgt spid="181262"/>
                                        </p:tgtEl>
                                        <p:attrNameLst>
                                          <p:attrName>style.visibility</p:attrName>
                                        </p:attrNameLst>
                                      </p:cBhvr>
                                      <p:to>
                                        <p:strVal val="visible"/>
                                      </p:to>
                                    </p:set>
                                    <p:animEffect transition="in" filter="box(in)">
                                      <p:cBhvr>
                                        <p:cTn id="52" dur="500"/>
                                        <p:tgtEl>
                                          <p:spTgt spid="181262"/>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181264"/>
                                        </p:tgtEl>
                                        <p:attrNameLst>
                                          <p:attrName>style.visibility</p:attrName>
                                        </p:attrNameLst>
                                      </p:cBhvr>
                                      <p:to>
                                        <p:strVal val="visible"/>
                                      </p:to>
                                    </p:set>
                                    <p:animEffect transition="in" filter="blinds(horizontal)">
                                      <p:cBhvr>
                                        <p:cTn id="57" dur="500"/>
                                        <p:tgtEl>
                                          <p:spTgt spid="181264"/>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8" presetClass="entr" presetSubtype="16" fill="hold" grpId="0" nodeType="clickEffect">
                                  <p:stCondLst>
                                    <p:cond delay="0"/>
                                  </p:stCondLst>
                                  <p:childTnLst>
                                    <p:set>
                                      <p:cBhvr>
                                        <p:cTn id="61" dur="1" fill="hold">
                                          <p:stCondLst>
                                            <p:cond delay="0"/>
                                          </p:stCondLst>
                                        </p:cTn>
                                        <p:tgtEl>
                                          <p:spTgt spid="181267"/>
                                        </p:tgtEl>
                                        <p:attrNameLst>
                                          <p:attrName>style.visibility</p:attrName>
                                        </p:attrNameLst>
                                      </p:cBhvr>
                                      <p:to>
                                        <p:strVal val="visible"/>
                                      </p:to>
                                    </p:set>
                                    <p:animEffect transition="in" filter="diamond(in)">
                                      <p:cBhvr>
                                        <p:cTn id="62" dur="2000"/>
                                        <p:tgtEl>
                                          <p:spTgt spid="181267"/>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4" presetClass="entr" presetSubtype="16" fill="hold" grpId="0" nodeType="clickEffect">
                                  <p:stCondLst>
                                    <p:cond delay="0"/>
                                  </p:stCondLst>
                                  <p:childTnLst>
                                    <p:set>
                                      <p:cBhvr>
                                        <p:cTn id="66" dur="1" fill="hold">
                                          <p:stCondLst>
                                            <p:cond delay="0"/>
                                          </p:stCondLst>
                                        </p:cTn>
                                        <p:tgtEl>
                                          <p:spTgt spid="181268"/>
                                        </p:tgtEl>
                                        <p:attrNameLst>
                                          <p:attrName>style.visibility</p:attrName>
                                        </p:attrNameLst>
                                      </p:cBhvr>
                                      <p:to>
                                        <p:strVal val="visible"/>
                                      </p:to>
                                    </p:set>
                                    <p:animEffect transition="in" filter="box(in)">
                                      <p:cBhvr>
                                        <p:cTn id="67" dur="500"/>
                                        <p:tgtEl>
                                          <p:spTgt spid="181268"/>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4" presetClass="entr" presetSubtype="16" fill="hold" grpId="0" nodeType="clickEffect">
                                  <p:stCondLst>
                                    <p:cond delay="0"/>
                                  </p:stCondLst>
                                  <p:childTnLst>
                                    <p:set>
                                      <p:cBhvr>
                                        <p:cTn id="71" dur="1" fill="hold">
                                          <p:stCondLst>
                                            <p:cond delay="0"/>
                                          </p:stCondLst>
                                        </p:cTn>
                                        <p:tgtEl>
                                          <p:spTgt spid="181263"/>
                                        </p:tgtEl>
                                        <p:attrNameLst>
                                          <p:attrName>style.visibility</p:attrName>
                                        </p:attrNameLst>
                                      </p:cBhvr>
                                      <p:to>
                                        <p:strVal val="visible"/>
                                      </p:to>
                                    </p:set>
                                    <p:animEffect transition="in" filter="box(in)">
                                      <p:cBhvr>
                                        <p:cTn id="72" dur="500"/>
                                        <p:tgtEl>
                                          <p:spTgt spid="181263"/>
                                        </p:tgtEl>
                                      </p:cBhvr>
                                    </p:animEffect>
                                  </p:childTnLst>
                                </p:cTn>
                              </p:par>
                            </p:childTnLst>
                          </p:cTn>
                        </p:par>
                      </p:childTnLst>
                    </p:cTn>
                  </p:par>
                  <p:par>
                    <p:cTn id="73" fill="hold" nodeType="clickPar">
                      <p:stCondLst>
                        <p:cond delay="indefinite"/>
                      </p:stCondLst>
                      <p:childTnLst>
                        <p:par>
                          <p:cTn id="74" fill="hold" nodeType="withGroup">
                            <p:stCondLst>
                              <p:cond delay="0"/>
                            </p:stCondLst>
                            <p:childTnLst>
                              <p:par>
                                <p:cTn id="75" presetID="8" presetClass="entr" presetSubtype="16" fill="hold" grpId="0" nodeType="clickEffect">
                                  <p:stCondLst>
                                    <p:cond delay="0"/>
                                  </p:stCondLst>
                                  <p:childTnLst>
                                    <p:set>
                                      <p:cBhvr>
                                        <p:cTn id="76" dur="1" fill="hold">
                                          <p:stCondLst>
                                            <p:cond delay="0"/>
                                          </p:stCondLst>
                                        </p:cTn>
                                        <p:tgtEl>
                                          <p:spTgt spid="181252"/>
                                        </p:tgtEl>
                                        <p:attrNameLst>
                                          <p:attrName>style.visibility</p:attrName>
                                        </p:attrNameLst>
                                      </p:cBhvr>
                                      <p:to>
                                        <p:strVal val="visible"/>
                                      </p:to>
                                    </p:set>
                                    <p:animEffect transition="in" filter="diamond(in)">
                                      <p:cBhvr>
                                        <p:cTn id="77" dur="2000"/>
                                        <p:tgtEl>
                                          <p:spTgt spid="181252"/>
                                        </p:tgtEl>
                                      </p:cBhvr>
                                    </p:animEffect>
                                  </p:childTnLst>
                                </p:cTn>
                              </p:par>
                            </p:childTnLst>
                          </p:cTn>
                        </p:par>
                      </p:childTnLst>
                    </p:cTn>
                  </p:par>
                  <p:par>
                    <p:cTn id="78" fill="hold" nodeType="clickPar">
                      <p:stCondLst>
                        <p:cond delay="indefinite"/>
                      </p:stCondLst>
                      <p:childTnLst>
                        <p:par>
                          <p:cTn id="79" fill="hold" nodeType="withGroup">
                            <p:stCondLst>
                              <p:cond delay="0"/>
                            </p:stCondLst>
                            <p:childTnLst>
                              <p:par>
                                <p:cTn id="80" presetID="4" presetClass="entr" presetSubtype="16" fill="hold" grpId="0" nodeType="clickEffect">
                                  <p:stCondLst>
                                    <p:cond delay="0"/>
                                  </p:stCondLst>
                                  <p:childTnLst>
                                    <p:set>
                                      <p:cBhvr>
                                        <p:cTn id="81" dur="1" fill="hold">
                                          <p:stCondLst>
                                            <p:cond delay="0"/>
                                          </p:stCondLst>
                                        </p:cTn>
                                        <p:tgtEl>
                                          <p:spTgt spid="181266"/>
                                        </p:tgtEl>
                                        <p:attrNameLst>
                                          <p:attrName>style.visibility</p:attrName>
                                        </p:attrNameLst>
                                      </p:cBhvr>
                                      <p:to>
                                        <p:strVal val="visible"/>
                                      </p:to>
                                    </p:set>
                                    <p:animEffect transition="in" filter="box(in)">
                                      <p:cBhvr>
                                        <p:cTn id="82" dur="500"/>
                                        <p:tgtEl>
                                          <p:spTgt spid="181266"/>
                                        </p:tgtEl>
                                      </p:cBhvr>
                                    </p:animEffect>
                                  </p:childTnLst>
                                </p:cTn>
                              </p:par>
                              <p:par>
                                <p:cTn id="83" presetID="4" presetClass="entr" presetSubtype="16" fill="hold" grpId="0" nodeType="withEffect">
                                  <p:stCondLst>
                                    <p:cond delay="0"/>
                                  </p:stCondLst>
                                  <p:childTnLst>
                                    <p:set>
                                      <p:cBhvr>
                                        <p:cTn id="84" dur="1" fill="hold">
                                          <p:stCondLst>
                                            <p:cond delay="0"/>
                                          </p:stCondLst>
                                        </p:cTn>
                                        <p:tgtEl>
                                          <p:spTgt spid="181269"/>
                                        </p:tgtEl>
                                        <p:attrNameLst>
                                          <p:attrName>style.visibility</p:attrName>
                                        </p:attrNameLst>
                                      </p:cBhvr>
                                      <p:to>
                                        <p:strVal val="visible"/>
                                      </p:to>
                                    </p:set>
                                    <p:animEffect transition="in" filter="box(in)">
                                      <p:cBhvr>
                                        <p:cTn id="85" dur="500"/>
                                        <p:tgtEl>
                                          <p:spTgt spid="1812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1252" grpId="0" animBg="1"/>
      <p:bldP spid="181253" grpId="0" animBg="1"/>
      <p:bldP spid="181254" grpId="0" animBg="1"/>
      <p:bldP spid="181257" grpId="0"/>
      <p:bldP spid="181258" grpId="0"/>
      <p:bldP spid="181259" grpId="0"/>
      <p:bldP spid="181260" grpId="0"/>
      <p:bldP spid="181261" grpId="0"/>
      <p:bldP spid="181262" grpId="0"/>
      <p:bldP spid="181263" grpId="0"/>
      <p:bldP spid="181264" grpId="0"/>
      <p:bldP spid="181265" grpId="0" animBg="1"/>
      <p:bldP spid="181266" grpId="0" animBg="1"/>
      <p:bldP spid="181267" grpId="0"/>
      <p:bldP spid="181268" grpId="0"/>
      <p:bldP spid="181269" grpId="0" animBg="1"/>
      <p:bldP spid="18127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endParaRPr lang="en-US" dirty="0"/>
          </a:p>
        </p:txBody>
      </p:sp>
      <p:sp>
        <p:nvSpPr>
          <p:cNvPr id="4" name="Slide Number Placeholder 3"/>
          <p:cNvSpPr>
            <a:spLocks noGrp="1"/>
          </p:cNvSpPr>
          <p:nvPr>
            <p:ph type="sldNum" sz="quarter" idx="11"/>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A93D9E28-F42C-4340-83A7-0683AE6E75BC}" type="slidenum">
              <a:rPr lang="en-US">
                <a:solidFill>
                  <a:srgbClr val="FFFFFF"/>
                </a:solidFill>
                <a:latin typeface="Century Schoolbook" panose="02040604050505020304" pitchFamily="18" charset="0"/>
              </a:rPr>
              <a:pPr eaLnBrk="1" hangingPunct="1"/>
              <a:t>7</a:t>
            </a:fld>
            <a:endParaRPr lang="en-US">
              <a:solidFill>
                <a:srgbClr val="FFFFFF"/>
              </a:solidFill>
              <a:latin typeface="Century Schoolbook" panose="02040604050505020304" pitchFamily="18" charset="0"/>
            </a:endParaRPr>
          </a:p>
        </p:txBody>
      </p:sp>
      <p:pic>
        <p:nvPicPr>
          <p:cNvPr id="121860" name="Picture 5"/>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a:xfrm>
            <a:off x="0" y="-76200"/>
            <a:ext cx="9112250" cy="69342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581EF88B-0BC7-449E-ADFB-F12899156715}" type="slidenum">
              <a:rPr lang="en-US">
                <a:solidFill>
                  <a:srgbClr val="FFFFFF"/>
                </a:solidFill>
                <a:latin typeface="Century Schoolbook" panose="02040604050505020304" pitchFamily="18" charset="0"/>
              </a:rPr>
              <a:pPr eaLnBrk="1" hangingPunct="1"/>
              <a:t>8</a:t>
            </a:fld>
            <a:endParaRPr lang="en-US">
              <a:solidFill>
                <a:srgbClr val="FFFFFF"/>
              </a:solidFill>
              <a:latin typeface="Century Schoolbook" panose="02040604050505020304" pitchFamily="18" charset="0"/>
            </a:endParaRPr>
          </a:p>
        </p:txBody>
      </p:sp>
      <p:graphicFrame>
        <p:nvGraphicFramePr>
          <p:cNvPr id="3" name="Diagram 2"/>
          <p:cNvGraphicFramePr/>
          <p:nvPr/>
        </p:nvGraphicFramePr>
        <p:xfrm>
          <a:off x="228600" y="152400"/>
          <a:ext cx="8763000" cy="6705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85750" y="228600"/>
            <a:ext cx="8610600" cy="1066800"/>
            <a:chOff x="335823" y="7539"/>
            <a:chExt cx="7127088" cy="678960"/>
          </a:xfrm>
          <a:scene3d>
            <a:camera prst="orthographicFront">
              <a:rot lat="0" lon="0" rev="0"/>
            </a:camera>
            <a:lightRig rig="contrasting" dir="t">
              <a:rot lat="0" lon="0" rev="1200000"/>
            </a:lightRig>
          </a:scene3d>
        </p:grpSpPr>
        <p:sp>
          <p:nvSpPr>
            <p:cNvPr id="4" name="Rounded Rectangle 3"/>
            <p:cNvSpPr/>
            <p:nvPr/>
          </p:nvSpPr>
          <p:spPr>
            <a:xfrm>
              <a:off x="335823" y="7539"/>
              <a:ext cx="7127088" cy="678960"/>
            </a:xfrm>
            <a:prstGeom prst="roundRect">
              <a:avLst/>
            </a:prstGeom>
            <a:sp3d contourW="19050" prstMaterial="metal">
              <a:bevelT w="88900" h="203200"/>
              <a:bevelB w="165100" h="254000"/>
            </a:sp3d>
          </p:spPr>
          <p:style>
            <a:lnRef idx="0">
              <a:schemeClr val="lt1">
                <a:hueOff val="0"/>
                <a:satOff val="0"/>
                <a:lumOff val="0"/>
                <a:alphaOff val="0"/>
              </a:schemeClr>
            </a:lnRef>
            <a:fillRef idx="1">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5" name="Rounded Rectangle 4"/>
            <p:cNvSpPr/>
            <p:nvPr/>
          </p:nvSpPr>
          <p:spPr>
            <a:xfrm>
              <a:off x="368967" y="40683"/>
              <a:ext cx="7060800" cy="612672"/>
            </a:xfrm>
            <a:prstGeom prst="rect">
              <a:avLst/>
            </a:prstGeom>
            <a:sp3d/>
          </p:spPr>
          <p:style>
            <a:lnRef idx="0">
              <a:scrgbClr r="0" g="0" b="0"/>
            </a:lnRef>
            <a:fillRef idx="0">
              <a:scrgbClr r="0" g="0" b="0"/>
            </a:fillRef>
            <a:effectRef idx="0">
              <a:scrgbClr r="0" g="0" b="0"/>
            </a:effectRef>
            <a:fontRef idx="minor">
              <a:schemeClr val="lt1"/>
            </a:fontRef>
          </p:style>
          <p:txBody>
            <a:bodyPr lIns="197580" tIns="0" rIns="197580" bIns="0" spcCol="1270" anchor="ctr"/>
            <a:lstStyle/>
            <a:p>
              <a:pPr algn="just" defTabSz="1066800">
                <a:spcAft>
                  <a:spcPts val="0"/>
                </a:spcAft>
                <a:defRPr/>
              </a:pPr>
              <a:r>
                <a:rPr lang="en-US" sz="2800" b="1" dirty="0" err="1">
                  <a:solidFill>
                    <a:srgbClr val="FFFF00"/>
                  </a:solidFill>
                  <a:effectLst>
                    <a:outerShdw blurRad="38100" dist="38100" dir="2700000" algn="tl">
                      <a:srgbClr val="000000">
                        <a:alpha val="43137"/>
                      </a:srgbClr>
                    </a:outerShdw>
                  </a:effectLst>
                </a:rPr>
                <a:t>Những</a:t>
              </a:r>
              <a:r>
                <a:rPr lang="en-US" sz="2800" b="1" dirty="0">
                  <a:solidFill>
                    <a:srgbClr val="FFFF00"/>
                  </a:solidFill>
                  <a:effectLst>
                    <a:outerShdw blurRad="38100" dist="38100" dir="2700000" algn="tl">
                      <a:srgbClr val="000000">
                        <a:alpha val="43137"/>
                      </a:srgbClr>
                    </a:outerShdw>
                  </a:effectLst>
                </a:rPr>
                <a:t> </a:t>
              </a:r>
              <a:r>
                <a:rPr lang="en-US" sz="2800" b="1" dirty="0" err="1">
                  <a:solidFill>
                    <a:srgbClr val="FFFF00"/>
                  </a:solidFill>
                  <a:effectLst>
                    <a:outerShdw blurRad="38100" dist="38100" dir="2700000" algn="tl">
                      <a:srgbClr val="000000">
                        <a:alpha val="43137"/>
                      </a:srgbClr>
                    </a:outerShdw>
                  </a:effectLst>
                </a:rPr>
                <a:t>biểu</a:t>
              </a:r>
              <a:r>
                <a:rPr lang="en-US" sz="2800" b="1" dirty="0">
                  <a:solidFill>
                    <a:srgbClr val="FFFF00"/>
                  </a:solidFill>
                  <a:effectLst>
                    <a:outerShdw blurRad="38100" dist="38100" dir="2700000" algn="tl">
                      <a:srgbClr val="000000">
                        <a:alpha val="43137"/>
                      </a:srgbClr>
                    </a:outerShdw>
                  </a:effectLst>
                </a:rPr>
                <a:t> </a:t>
              </a:r>
              <a:r>
                <a:rPr lang="en-US" sz="2800" b="1" dirty="0" err="1">
                  <a:solidFill>
                    <a:srgbClr val="FFFF00"/>
                  </a:solidFill>
                  <a:effectLst>
                    <a:outerShdw blurRad="38100" dist="38100" dir="2700000" algn="tl">
                      <a:srgbClr val="000000">
                        <a:alpha val="43137"/>
                      </a:srgbClr>
                    </a:outerShdw>
                  </a:effectLst>
                </a:rPr>
                <a:t>hiện</a:t>
              </a:r>
              <a:r>
                <a:rPr lang="en-US" sz="2800" b="1" dirty="0">
                  <a:solidFill>
                    <a:srgbClr val="FFFF00"/>
                  </a:solidFill>
                  <a:effectLst>
                    <a:outerShdw blurRad="38100" dist="38100" dir="2700000" algn="tl">
                      <a:srgbClr val="000000">
                        <a:alpha val="43137"/>
                      </a:srgbClr>
                    </a:outerShdw>
                  </a:effectLst>
                </a:rPr>
                <a:t> </a:t>
              </a:r>
              <a:r>
                <a:rPr lang="en-US" sz="2800" b="1" dirty="0" err="1">
                  <a:solidFill>
                    <a:srgbClr val="FFFF00"/>
                  </a:solidFill>
                  <a:effectLst>
                    <a:outerShdw blurRad="38100" dist="38100" dir="2700000" algn="tl">
                      <a:srgbClr val="000000">
                        <a:alpha val="43137"/>
                      </a:srgbClr>
                    </a:outerShdw>
                  </a:effectLst>
                </a:rPr>
                <a:t>đặc</a:t>
              </a:r>
              <a:r>
                <a:rPr lang="en-US" sz="2800" b="1" dirty="0">
                  <a:solidFill>
                    <a:srgbClr val="FFFF00"/>
                  </a:solidFill>
                  <a:effectLst>
                    <a:outerShdw blurRad="38100" dist="38100" dir="2700000" algn="tl">
                      <a:srgbClr val="000000">
                        <a:alpha val="43137"/>
                      </a:srgbClr>
                    </a:outerShdw>
                  </a:effectLst>
                </a:rPr>
                <a:t> </a:t>
              </a:r>
              <a:r>
                <a:rPr lang="en-US" sz="2800" b="1" dirty="0" err="1">
                  <a:solidFill>
                    <a:srgbClr val="FFFF00"/>
                  </a:solidFill>
                  <a:effectLst>
                    <a:outerShdw blurRad="38100" dist="38100" dir="2700000" algn="tl">
                      <a:srgbClr val="000000">
                        <a:alpha val="43137"/>
                      </a:srgbClr>
                    </a:outerShdw>
                  </a:effectLst>
                </a:rPr>
                <a:t>trưng</a:t>
              </a:r>
              <a:r>
                <a:rPr lang="en-US" sz="2800" b="1" dirty="0">
                  <a:solidFill>
                    <a:srgbClr val="FFFF00"/>
                  </a:solidFill>
                  <a:effectLst>
                    <a:outerShdw blurRad="38100" dist="38100" dir="2700000" algn="tl">
                      <a:srgbClr val="000000">
                        <a:alpha val="43137"/>
                      </a:srgbClr>
                    </a:outerShdw>
                  </a:effectLst>
                </a:rPr>
                <a:t> </a:t>
              </a:r>
              <a:r>
                <a:rPr lang="en-US" sz="2800" b="1" dirty="0" err="1">
                  <a:solidFill>
                    <a:srgbClr val="FFFF00"/>
                  </a:solidFill>
                  <a:effectLst>
                    <a:outerShdw blurRad="38100" dist="38100" dir="2700000" algn="tl">
                      <a:srgbClr val="000000">
                        <a:alpha val="43137"/>
                      </a:srgbClr>
                    </a:outerShdw>
                  </a:effectLst>
                </a:rPr>
                <a:t>nếu</a:t>
              </a:r>
              <a:r>
                <a:rPr lang="en-US" sz="2800" b="1" dirty="0">
                  <a:solidFill>
                    <a:srgbClr val="FFFF00"/>
                  </a:solidFill>
                  <a:effectLst>
                    <a:outerShdw blurRad="38100" dist="38100" dir="2700000" algn="tl">
                      <a:srgbClr val="000000">
                        <a:alpha val="43137"/>
                      </a:srgbClr>
                    </a:outerShdw>
                  </a:effectLst>
                </a:rPr>
                <a:t> </a:t>
              </a:r>
              <a:r>
                <a:rPr lang="en-US" sz="2800" b="1" dirty="0" err="1">
                  <a:solidFill>
                    <a:srgbClr val="FFFF00"/>
                  </a:solidFill>
                  <a:effectLst>
                    <a:outerShdw blurRad="38100" dist="38100" dir="2700000" algn="tl">
                      <a:srgbClr val="000000">
                        <a:alpha val="43137"/>
                      </a:srgbClr>
                    </a:outerShdw>
                  </a:effectLst>
                </a:rPr>
                <a:t>khó</a:t>
              </a:r>
              <a:r>
                <a:rPr lang="en-US" sz="2800" b="1" dirty="0">
                  <a:solidFill>
                    <a:srgbClr val="FFFF00"/>
                  </a:solidFill>
                  <a:effectLst>
                    <a:outerShdw blurRad="38100" dist="38100" dir="2700000" algn="tl">
                      <a:srgbClr val="000000">
                        <a:alpha val="43137"/>
                      </a:srgbClr>
                    </a:outerShdw>
                  </a:effectLst>
                </a:rPr>
                <a:t> </a:t>
              </a:r>
              <a:r>
                <a:rPr lang="en-US" sz="2800" b="1" dirty="0" err="1">
                  <a:solidFill>
                    <a:srgbClr val="FFFF00"/>
                  </a:solidFill>
                  <a:effectLst>
                    <a:outerShdw blurRad="38100" dist="38100" dir="2700000" algn="tl">
                      <a:srgbClr val="000000">
                        <a:alpha val="43137"/>
                      </a:srgbClr>
                    </a:outerShdw>
                  </a:effectLst>
                </a:rPr>
                <a:t>khăn</a:t>
              </a:r>
              <a:r>
                <a:rPr lang="en-US" sz="2800" b="1" dirty="0">
                  <a:solidFill>
                    <a:srgbClr val="FFFF00"/>
                  </a:solidFill>
                  <a:effectLst>
                    <a:outerShdw blurRad="38100" dist="38100" dir="2700000" algn="tl">
                      <a:srgbClr val="000000">
                        <a:alpha val="43137"/>
                      </a:srgbClr>
                    </a:outerShdw>
                  </a:effectLst>
                </a:rPr>
                <a:t> </a:t>
              </a:r>
              <a:r>
                <a:rPr lang="en-US" sz="2800" b="1" dirty="0" err="1">
                  <a:solidFill>
                    <a:srgbClr val="FFFF00"/>
                  </a:solidFill>
                  <a:effectLst>
                    <a:outerShdw blurRad="38100" dist="38100" dir="2700000" algn="tl">
                      <a:srgbClr val="000000">
                        <a:alpha val="43137"/>
                      </a:srgbClr>
                    </a:outerShdw>
                  </a:effectLst>
                </a:rPr>
                <a:t>tâm</a:t>
              </a:r>
              <a:r>
                <a:rPr lang="en-US" sz="2800" b="1" dirty="0">
                  <a:solidFill>
                    <a:srgbClr val="FFFF00"/>
                  </a:solidFill>
                  <a:effectLst>
                    <a:outerShdw blurRad="38100" dist="38100" dir="2700000" algn="tl">
                      <a:srgbClr val="000000">
                        <a:alpha val="43137"/>
                      </a:srgbClr>
                    </a:outerShdw>
                  </a:effectLst>
                </a:rPr>
                <a:t> </a:t>
              </a:r>
              <a:r>
                <a:rPr lang="en-US" sz="2800" b="1" dirty="0" err="1">
                  <a:solidFill>
                    <a:srgbClr val="FFFF00"/>
                  </a:solidFill>
                  <a:effectLst>
                    <a:outerShdw blurRad="38100" dist="38100" dir="2700000" algn="tl">
                      <a:srgbClr val="000000">
                        <a:alpha val="43137"/>
                      </a:srgbClr>
                    </a:outerShdw>
                  </a:effectLst>
                </a:rPr>
                <a:t>lý</a:t>
              </a:r>
              <a:r>
                <a:rPr lang="en-US" sz="2800" b="1" dirty="0">
                  <a:solidFill>
                    <a:srgbClr val="FFFF00"/>
                  </a:solidFill>
                  <a:effectLst>
                    <a:outerShdw blurRad="38100" dist="38100" dir="2700000" algn="tl">
                      <a:srgbClr val="000000">
                        <a:alpha val="43137"/>
                      </a:srgbClr>
                    </a:outerShdw>
                  </a:effectLst>
                </a:rPr>
                <a:t>  </a:t>
              </a:r>
              <a:r>
                <a:rPr lang="en-US" sz="2800" b="1" dirty="0" err="1">
                  <a:solidFill>
                    <a:srgbClr val="FFFF00"/>
                  </a:solidFill>
                  <a:effectLst>
                    <a:outerShdw blurRad="38100" dist="38100" dir="2700000" algn="tl">
                      <a:srgbClr val="000000">
                        <a:alpha val="43137"/>
                      </a:srgbClr>
                    </a:outerShdw>
                  </a:effectLst>
                </a:rPr>
                <a:t>không</a:t>
              </a:r>
              <a:r>
                <a:rPr lang="en-US" sz="2800" b="1" dirty="0">
                  <a:solidFill>
                    <a:srgbClr val="FFFF00"/>
                  </a:solidFill>
                  <a:effectLst>
                    <a:outerShdw blurRad="38100" dist="38100" dir="2700000" algn="tl">
                      <a:srgbClr val="000000">
                        <a:alpha val="43137"/>
                      </a:srgbClr>
                    </a:outerShdw>
                  </a:effectLst>
                </a:rPr>
                <a:t> </a:t>
              </a:r>
              <a:r>
                <a:rPr lang="en-US" sz="2800" b="1" dirty="0" err="1">
                  <a:solidFill>
                    <a:srgbClr val="FFFF00"/>
                  </a:solidFill>
                  <a:effectLst>
                    <a:outerShdw blurRad="38100" dist="38100" dir="2700000" algn="tl">
                      <a:srgbClr val="000000">
                        <a:alpha val="43137"/>
                      </a:srgbClr>
                    </a:outerShdw>
                  </a:effectLst>
                </a:rPr>
                <a:t>được</a:t>
              </a:r>
              <a:r>
                <a:rPr lang="en-US" sz="2800" b="1" dirty="0">
                  <a:solidFill>
                    <a:srgbClr val="FFFF00"/>
                  </a:solidFill>
                  <a:effectLst>
                    <a:outerShdw blurRad="38100" dist="38100" dir="2700000" algn="tl">
                      <a:srgbClr val="000000">
                        <a:alpha val="43137"/>
                      </a:srgbClr>
                    </a:outerShdw>
                  </a:effectLst>
                </a:rPr>
                <a:t> </a:t>
              </a:r>
              <a:r>
                <a:rPr lang="en-US" sz="2800" b="1" dirty="0" err="1">
                  <a:solidFill>
                    <a:srgbClr val="FFFF00"/>
                  </a:solidFill>
                  <a:effectLst>
                    <a:outerShdw blurRad="38100" dist="38100" dir="2700000" algn="tl">
                      <a:srgbClr val="000000">
                        <a:alpha val="43137"/>
                      </a:srgbClr>
                    </a:outerShdw>
                  </a:effectLst>
                </a:rPr>
                <a:t>giải</a:t>
              </a:r>
              <a:r>
                <a:rPr lang="en-US" sz="2800" b="1" dirty="0">
                  <a:solidFill>
                    <a:srgbClr val="FFFF00"/>
                  </a:solidFill>
                  <a:effectLst>
                    <a:outerShdw blurRad="38100" dist="38100" dir="2700000" algn="tl">
                      <a:srgbClr val="000000">
                        <a:alpha val="43137"/>
                      </a:srgbClr>
                    </a:outerShdw>
                  </a:effectLst>
                </a:rPr>
                <a:t> </a:t>
              </a:r>
              <a:r>
                <a:rPr lang="en-US" sz="2800" b="1" dirty="0" err="1">
                  <a:solidFill>
                    <a:srgbClr val="FFFF00"/>
                  </a:solidFill>
                  <a:effectLst>
                    <a:outerShdw blurRad="38100" dist="38100" dir="2700000" algn="tl">
                      <a:srgbClr val="000000">
                        <a:alpha val="43137"/>
                      </a:srgbClr>
                    </a:outerShdw>
                  </a:effectLst>
                </a:rPr>
                <a:t>quyết</a:t>
              </a:r>
              <a:endParaRPr lang="en-US" sz="2800" b="1" dirty="0">
                <a:solidFill>
                  <a:srgbClr val="FFFF00"/>
                </a:solidFill>
                <a:effectLst>
                  <a:outerShdw blurRad="38100" dist="38100" dir="2700000" algn="tl">
                    <a:srgbClr val="000000">
                      <a:alpha val="43137"/>
                    </a:srgbClr>
                  </a:outerShdw>
                </a:effectLst>
              </a:endParaRPr>
            </a:p>
          </p:txBody>
        </p:sp>
      </p:grpSp>
      <p:graphicFrame>
        <p:nvGraphicFramePr>
          <p:cNvPr id="7" name="Content Placeholder 3"/>
          <p:cNvGraphicFramePr>
            <a:graphicFrameLocks/>
          </p:cNvGraphicFramePr>
          <p:nvPr/>
        </p:nvGraphicFramePr>
        <p:xfrm>
          <a:off x="838200" y="1524000"/>
          <a:ext cx="8229600" cy="47856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050" name="Picture 2" descr="http://images.kiemviec.com/content/news/20091208/image/chonviec.jpg">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3124200"/>
            <a:ext cx="1825625" cy="204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32"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out)">
                                      <p:cBhvr>
                                        <p:cTn id="12" dur="2000"/>
                                        <p:tgtEl>
                                          <p:spTgt spid="7"/>
                                        </p:tgtEl>
                                      </p:cBhvr>
                                    </p:animEffect>
                                  </p:childTnLst>
                                </p:cTn>
                              </p:par>
                              <p:par>
                                <p:cTn id="13" presetID="10" presetClass="entr" presetSubtype="0" fill="hold" nodeType="withEffect">
                                  <p:stCondLst>
                                    <p:cond delay="0"/>
                                  </p:stCondLst>
                                  <p:childTnLst>
                                    <p:set>
                                      <p:cBhvr>
                                        <p:cTn id="14" dur="1" fill="hold">
                                          <p:stCondLst>
                                            <p:cond delay="0"/>
                                          </p:stCondLst>
                                        </p:cTn>
                                        <p:tgtEl>
                                          <p:spTgt spid="2050"/>
                                        </p:tgtEl>
                                        <p:attrNameLst>
                                          <p:attrName>style.visibility</p:attrName>
                                        </p:attrNameLst>
                                      </p:cBhvr>
                                      <p:to>
                                        <p:strVal val="visible"/>
                                      </p:to>
                                    </p:set>
                                    <p:animEffect transition="in" filter="fade">
                                      <p:cBhvr>
                                        <p:cTn id="15"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8" name="Content Placeholder 3"/>
          <p:cNvGraphicFramePr>
            <a:graphicFrameLocks/>
          </p:cNvGraphicFramePr>
          <p:nvPr/>
        </p:nvGraphicFramePr>
        <p:xfrm>
          <a:off x="304800" y="685800"/>
          <a:ext cx="8229600" cy="5562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Lst>
  </p:timing>
</p:sld>
</file>

<file path=ppt/slides/slide11.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0" y="-228600"/>
            <a:ext cx="9144000" cy="1447800"/>
          </a:xfrm>
        </p:spPr>
        <p:txBody>
          <a:bodyPr/>
          <a:lstStyle/>
          <a:p>
            <a:pPr eaLnBrk="1" hangingPunct="1">
              <a:defRPr/>
            </a:pPr>
            <a:r>
              <a:rPr lang="en-US" b="1" dirty="0" smtClean="0">
                <a:solidFill>
                  <a:srgbClr val="FF3300"/>
                </a:solidFill>
                <a:latin typeface="Times New Roman" pitchFamily="18" charset="0"/>
                <a:cs typeface="Times New Roman" pitchFamily="18" charset="0"/>
              </a:rPr>
              <a:t>I. NHỮNG YẾU TỐ ẢNH HƯỞNG ĐẾN SỰ PHÁT TRIỂN TÂM LÝ CỦA LỨA TUỔI HỌC SINH THPT</a:t>
            </a:r>
            <a:endParaRPr lang="en-US" b="1" dirty="0" smtClean="0">
              <a:latin typeface="Times New Roman" pitchFamily="18" charset="0"/>
              <a:cs typeface="Times New Roman" pitchFamily="18" charset="0"/>
            </a:endParaRPr>
          </a:p>
        </p:txBody>
      </p:sp>
      <p:sp>
        <p:nvSpPr>
          <p:cNvPr id="7171" name="Text Box 3"/>
          <p:cNvSpPr txBox="1">
            <a:spLocks noChangeArrowheads="1"/>
          </p:cNvSpPr>
          <p:nvPr/>
        </p:nvSpPr>
        <p:spPr bwMode="auto">
          <a:xfrm>
            <a:off x="0" y="1349375"/>
            <a:ext cx="9144000" cy="5508625"/>
          </a:xfrm>
          <a:prstGeom prst="rect">
            <a:avLst/>
          </a:prstGeom>
          <a:noFill/>
          <a:ln>
            <a:noFill/>
          </a:ln>
          <a:effectLst/>
        </p:spPr>
        <p:style>
          <a:lnRef idx="1">
            <a:schemeClr val="accent3"/>
          </a:lnRef>
          <a:fillRef idx="2">
            <a:schemeClr val="accent3"/>
          </a:fillRef>
          <a:effectRef idx="1">
            <a:schemeClr val="accent3"/>
          </a:effectRef>
          <a:fontRef idx="minor">
            <a:schemeClr val="dk1"/>
          </a:fontRef>
        </p:style>
        <p:txBody>
          <a:bodyPr>
            <a:spAutoFit/>
          </a:bodyPr>
          <a:lstStyle>
            <a:lvl1pPr marL="60325" indent="-60325"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spcBef>
                <a:spcPct val="50000"/>
              </a:spcBef>
              <a:buFontTx/>
              <a:buAutoNum type="arabicPeriod"/>
              <a:defRPr/>
            </a:pP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Khái</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niệm</a:t>
            </a:r>
            <a:endParaRPr lang="en-US" sz="3200" dirty="0" smtClean="0">
              <a:solidFill>
                <a:srgbClr val="FF0000"/>
              </a:solidFill>
              <a:latin typeface="Times New Roman" pitchFamily="18" charset="0"/>
              <a:cs typeface="Times New Roman" pitchFamily="18" charset="0"/>
            </a:endParaRPr>
          </a:p>
          <a:p>
            <a:pPr algn="just" eaLnBrk="1" hangingPunct="1">
              <a:spcBef>
                <a:spcPct val="50000"/>
              </a:spcBef>
              <a:defRPr/>
            </a:pPr>
            <a:r>
              <a:rPr lang="en-US" sz="3200" i="1" dirty="0" smtClean="0">
                <a:solidFill>
                  <a:srgbClr val="000000"/>
                </a:solidFill>
                <a:latin typeface="Times New Roman" pitchFamily="18" charset="0"/>
                <a:cs typeface="Times New Roman" pitchFamily="18" charset="0"/>
              </a:rPr>
              <a:t>		</a:t>
            </a:r>
            <a:r>
              <a:rPr lang="en-US" sz="3200" i="1" dirty="0" err="1" smtClean="0">
                <a:solidFill>
                  <a:srgbClr val="000000"/>
                </a:solidFill>
                <a:latin typeface="Times New Roman" pitchFamily="18" charset="0"/>
                <a:cs typeface="Times New Roman" pitchFamily="18" charset="0"/>
              </a:rPr>
              <a:t>Tuổi</a:t>
            </a:r>
            <a:r>
              <a:rPr lang="en-US" sz="3200" i="1" dirty="0" smtClean="0">
                <a:solidFill>
                  <a:srgbClr val="000000"/>
                </a:solidFill>
                <a:latin typeface="Times New Roman" pitchFamily="18" charset="0"/>
                <a:cs typeface="Times New Roman" pitchFamily="18" charset="0"/>
              </a:rPr>
              <a:t> </a:t>
            </a:r>
            <a:r>
              <a:rPr lang="en-US" sz="3200" i="1" dirty="0" err="1" smtClean="0">
                <a:solidFill>
                  <a:srgbClr val="000000"/>
                </a:solidFill>
                <a:latin typeface="Times New Roman" pitchFamily="18" charset="0"/>
                <a:cs typeface="Times New Roman" pitchFamily="18" charset="0"/>
              </a:rPr>
              <a:t>thanh</a:t>
            </a:r>
            <a:r>
              <a:rPr lang="en-US" sz="3200" i="1" dirty="0" smtClean="0">
                <a:solidFill>
                  <a:srgbClr val="000000"/>
                </a:solidFill>
                <a:latin typeface="Times New Roman" pitchFamily="18" charset="0"/>
                <a:cs typeface="Times New Roman" pitchFamily="18" charset="0"/>
              </a:rPr>
              <a:t> </a:t>
            </a:r>
            <a:r>
              <a:rPr lang="en-US" sz="3200" i="1" dirty="0" err="1" smtClean="0">
                <a:solidFill>
                  <a:srgbClr val="000000"/>
                </a:solidFill>
                <a:latin typeface="Times New Roman" pitchFamily="18" charset="0"/>
                <a:cs typeface="Times New Roman" pitchFamily="18" charset="0"/>
              </a:rPr>
              <a:t>niên</a:t>
            </a:r>
            <a:r>
              <a:rPr lang="en-US" sz="3200" i="1" dirty="0" smtClean="0">
                <a:solidFill>
                  <a:srgbClr val="000000"/>
                </a:solidFill>
                <a:latin typeface="Times New Roman" pitchFamily="18" charset="0"/>
                <a:cs typeface="Times New Roman" pitchFamily="18" charset="0"/>
              </a:rPr>
              <a:t> </a:t>
            </a:r>
            <a:r>
              <a:rPr lang="en-US" sz="3200" i="1" dirty="0" err="1" smtClean="0">
                <a:solidFill>
                  <a:srgbClr val="000000"/>
                </a:solidFill>
                <a:latin typeface="Times New Roman" pitchFamily="18" charset="0"/>
                <a:cs typeface="Times New Roman" pitchFamily="18" charset="0"/>
              </a:rPr>
              <a:t>là</a:t>
            </a:r>
            <a:r>
              <a:rPr lang="en-US" sz="3200" i="1" dirty="0" smtClean="0">
                <a:solidFill>
                  <a:srgbClr val="000000"/>
                </a:solidFill>
                <a:latin typeface="Times New Roman" pitchFamily="18" charset="0"/>
                <a:cs typeface="Times New Roman" pitchFamily="18" charset="0"/>
              </a:rPr>
              <a:t> </a:t>
            </a:r>
            <a:r>
              <a:rPr lang="en-US" sz="3200" i="1" dirty="0" err="1" smtClean="0">
                <a:solidFill>
                  <a:srgbClr val="000000"/>
                </a:solidFill>
                <a:latin typeface="Times New Roman" pitchFamily="18" charset="0"/>
                <a:cs typeface="Times New Roman" pitchFamily="18" charset="0"/>
              </a:rPr>
              <a:t>giai</a:t>
            </a:r>
            <a:r>
              <a:rPr lang="en-US" sz="3200" i="1" dirty="0" smtClean="0">
                <a:solidFill>
                  <a:srgbClr val="000000"/>
                </a:solidFill>
                <a:latin typeface="Times New Roman" pitchFamily="18" charset="0"/>
                <a:cs typeface="Times New Roman" pitchFamily="18" charset="0"/>
              </a:rPr>
              <a:t> </a:t>
            </a:r>
            <a:r>
              <a:rPr lang="en-US" sz="3200" i="1" dirty="0" err="1" smtClean="0">
                <a:solidFill>
                  <a:srgbClr val="000000"/>
                </a:solidFill>
                <a:latin typeface="Times New Roman" pitchFamily="18" charset="0"/>
                <a:cs typeface="Times New Roman" pitchFamily="18" charset="0"/>
              </a:rPr>
              <a:t>đoạn</a:t>
            </a:r>
            <a:r>
              <a:rPr lang="en-US" sz="3200" i="1" dirty="0" smtClean="0">
                <a:solidFill>
                  <a:srgbClr val="000000"/>
                </a:solidFill>
                <a:latin typeface="Times New Roman" pitchFamily="18" charset="0"/>
                <a:cs typeface="Times New Roman" pitchFamily="18" charset="0"/>
              </a:rPr>
              <a:t> </a:t>
            </a:r>
            <a:r>
              <a:rPr lang="en-US" sz="3200" i="1" dirty="0" err="1" smtClean="0">
                <a:solidFill>
                  <a:srgbClr val="000000"/>
                </a:solidFill>
                <a:latin typeface="Times New Roman" pitchFamily="18" charset="0"/>
                <a:cs typeface="Times New Roman" pitchFamily="18" charset="0"/>
              </a:rPr>
              <a:t>phát</a:t>
            </a:r>
            <a:r>
              <a:rPr lang="en-US" sz="3200" i="1" dirty="0" smtClean="0">
                <a:solidFill>
                  <a:srgbClr val="000000"/>
                </a:solidFill>
                <a:latin typeface="Times New Roman" pitchFamily="18" charset="0"/>
                <a:cs typeface="Times New Roman" pitchFamily="18" charset="0"/>
              </a:rPr>
              <a:t> </a:t>
            </a:r>
            <a:r>
              <a:rPr lang="en-US" sz="3200" i="1" dirty="0" err="1" smtClean="0">
                <a:solidFill>
                  <a:srgbClr val="000000"/>
                </a:solidFill>
                <a:latin typeface="Times New Roman" pitchFamily="18" charset="0"/>
                <a:cs typeface="Times New Roman" pitchFamily="18" charset="0"/>
              </a:rPr>
              <a:t>triển</a:t>
            </a:r>
            <a:r>
              <a:rPr lang="en-US" sz="3200" i="1" dirty="0" smtClean="0">
                <a:solidFill>
                  <a:srgbClr val="000000"/>
                </a:solidFill>
                <a:latin typeface="Times New Roman" pitchFamily="18" charset="0"/>
                <a:cs typeface="Times New Roman" pitchFamily="18" charset="0"/>
              </a:rPr>
              <a:t> </a:t>
            </a:r>
            <a:r>
              <a:rPr lang="en-US" sz="3200" i="1" dirty="0" err="1" smtClean="0">
                <a:solidFill>
                  <a:srgbClr val="000000"/>
                </a:solidFill>
                <a:latin typeface="Times New Roman" pitchFamily="18" charset="0"/>
                <a:cs typeface="Times New Roman" pitchFamily="18" charset="0"/>
              </a:rPr>
              <a:t>bắt</a:t>
            </a:r>
            <a:r>
              <a:rPr lang="en-US" sz="3200" i="1" dirty="0" smtClean="0">
                <a:solidFill>
                  <a:srgbClr val="000000"/>
                </a:solidFill>
                <a:latin typeface="Times New Roman" pitchFamily="18" charset="0"/>
                <a:cs typeface="Times New Roman" pitchFamily="18" charset="0"/>
              </a:rPr>
              <a:t> </a:t>
            </a:r>
            <a:r>
              <a:rPr lang="en-US" sz="3200" i="1" dirty="0" err="1" smtClean="0">
                <a:solidFill>
                  <a:srgbClr val="000000"/>
                </a:solidFill>
                <a:latin typeface="Times New Roman" pitchFamily="18" charset="0"/>
                <a:cs typeface="Times New Roman" pitchFamily="18" charset="0"/>
              </a:rPr>
              <a:t>đầu</a:t>
            </a:r>
            <a:r>
              <a:rPr lang="en-US" sz="3200" i="1" dirty="0" smtClean="0">
                <a:solidFill>
                  <a:srgbClr val="000000"/>
                </a:solidFill>
                <a:latin typeface="Times New Roman" pitchFamily="18" charset="0"/>
                <a:cs typeface="Times New Roman" pitchFamily="18" charset="0"/>
              </a:rPr>
              <a:t> </a:t>
            </a:r>
            <a:r>
              <a:rPr lang="en-US" sz="3200" i="1" dirty="0" err="1" smtClean="0">
                <a:solidFill>
                  <a:srgbClr val="000000"/>
                </a:solidFill>
                <a:latin typeface="Times New Roman" pitchFamily="18" charset="0"/>
                <a:cs typeface="Times New Roman" pitchFamily="18" charset="0"/>
              </a:rPr>
              <a:t>từ</a:t>
            </a:r>
            <a:r>
              <a:rPr lang="en-US" sz="3200" i="1" dirty="0" smtClean="0">
                <a:solidFill>
                  <a:srgbClr val="000000"/>
                </a:solidFill>
                <a:latin typeface="Times New Roman" pitchFamily="18" charset="0"/>
                <a:cs typeface="Times New Roman" pitchFamily="18" charset="0"/>
              </a:rPr>
              <a:t> </a:t>
            </a:r>
            <a:r>
              <a:rPr lang="en-US" sz="3200" i="1" dirty="0" err="1" smtClean="0">
                <a:solidFill>
                  <a:srgbClr val="000000"/>
                </a:solidFill>
                <a:latin typeface="Times New Roman" pitchFamily="18" charset="0"/>
                <a:cs typeface="Times New Roman" pitchFamily="18" charset="0"/>
              </a:rPr>
              <a:t>lúc</a:t>
            </a:r>
            <a:r>
              <a:rPr lang="en-US" sz="3200" i="1" dirty="0" smtClean="0">
                <a:solidFill>
                  <a:srgbClr val="000000"/>
                </a:solidFill>
                <a:latin typeface="Times New Roman" pitchFamily="18" charset="0"/>
                <a:cs typeface="Times New Roman" pitchFamily="18" charset="0"/>
              </a:rPr>
              <a:t> </a:t>
            </a:r>
            <a:r>
              <a:rPr lang="en-US" sz="3200" i="1" dirty="0" err="1" smtClean="0">
                <a:solidFill>
                  <a:srgbClr val="000000"/>
                </a:solidFill>
                <a:latin typeface="Times New Roman" pitchFamily="18" charset="0"/>
                <a:cs typeface="Times New Roman" pitchFamily="18" charset="0"/>
              </a:rPr>
              <a:t>dậy</a:t>
            </a:r>
            <a:r>
              <a:rPr lang="en-US" sz="3200" i="1" dirty="0" smtClean="0">
                <a:solidFill>
                  <a:srgbClr val="000000"/>
                </a:solidFill>
                <a:latin typeface="Times New Roman" pitchFamily="18" charset="0"/>
                <a:cs typeface="Times New Roman" pitchFamily="18" charset="0"/>
              </a:rPr>
              <a:t> </a:t>
            </a:r>
            <a:r>
              <a:rPr lang="en-US" sz="3200" i="1" dirty="0" err="1" smtClean="0">
                <a:solidFill>
                  <a:srgbClr val="000000"/>
                </a:solidFill>
                <a:latin typeface="Times New Roman" pitchFamily="18" charset="0"/>
                <a:cs typeface="Times New Roman" pitchFamily="18" charset="0"/>
              </a:rPr>
              <a:t>thì</a:t>
            </a:r>
            <a:r>
              <a:rPr lang="en-US" sz="3200" i="1" dirty="0" smtClean="0">
                <a:solidFill>
                  <a:srgbClr val="000000"/>
                </a:solidFill>
                <a:latin typeface="Times New Roman" pitchFamily="18" charset="0"/>
                <a:cs typeface="Times New Roman" pitchFamily="18" charset="0"/>
              </a:rPr>
              <a:t> </a:t>
            </a:r>
            <a:r>
              <a:rPr lang="en-US" sz="3200" i="1" dirty="0" err="1" smtClean="0">
                <a:solidFill>
                  <a:srgbClr val="000000"/>
                </a:solidFill>
                <a:latin typeface="Times New Roman" pitchFamily="18" charset="0"/>
                <a:cs typeface="Times New Roman" pitchFamily="18" charset="0"/>
              </a:rPr>
              <a:t>và</a:t>
            </a:r>
            <a:r>
              <a:rPr lang="en-US" sz="3200" i="1" dirty="0" smtClean="0">
                <a:solidFill>
                  <a:srgbClr val="000000"/>
                </a:solidFill>
                <a:latin typeface="Times New Roman" pitchFamily="18" charset="0"/>
                <a:cs typeface="Times New Roman" pitchFamily="18" charset="0"/>
              </a:rPr>
              <a:t> </a:t>
            </a:r>
            <a:r>
              <a:rPr lang="en-US" sz="3200" i="1" dirty="0" err="1" smtClean="0">
                <a:solidFill>
                  <a:srgbClr val="000000"/>
                </a:solidFill>
                <a:latin typeface="Times New Roman" pitchFamily="18" charset="0"/>
                <a:cs typeface="Times New Roman" pitchFamily="18" charset="0"/>
              </a:rPr>
              <a:t>kết</a:t>
            </a:r>
            <a:r>
              <a:rPr lang="en-US" sz="3200" i="1" dirty="0" smtClean="0">
                <a:solidFill>
                  <a:srgbClr val="000000"/>
                </a:solidFill>
                <a:latin typeface="Times New Roman" pitchFamily="18" charset="0"/>
                <a:cs typeface="Times New Roman" pitchFamily="18" charset="0"/>
              </a:rPr>
              <a:t> </a:t>
            </a:r>
            <a:r>
              <a:rPr lang="en-US" sz="3200" i="1" dirty="0" err="1" smtClean="0">
                <a:solidFill>
                  <a:srgbClr val="000000"/>
                </a:solidFill>
                <a:latin typeface="Times New Roman" pitchFamily="18" charset="0"/>
                <a:cs typeface="Times New Roman" pitchFamily="18" charset="0"/>
              </a:rPr>
              <a:t>thúc</a:t>
            </a:r>
            <a:r>
              <a:rPr lang="en-US" sz="3200" i="1" dirty="0" smtClean="0">
                <a:solidFill>
                  <a:srgbClr val="000000"/>
                </a:solidFill>
                <a:latin typeface="Times New Roman" pitchFamily="18" charset="0"/>
                <a:cs typeface="Times New Roman" pitchFamily="18" charset="0"/>
              </a:rPr>
              <a:t> </a:t>
            </a:r>
            <a:r>
              <a:rPr lang="en-US" sz="3200" i="1" dirty="0" err="1" smtClean="0">
                <a:solidFill>
                  <a:srgbClr val="000000"/>
                </a:solidFill>
                <a:latin typeface="Times New Roman" pitchFamily="18" charset="0"/>
                <a:cs typeface="Times New Roman" pitchFamily="18" charset="0"/>
              </a:rPr>
              <a:t>khi</a:t>
            </a:r>
            <a:r>
              <a:rPr lang="en-US" sz="3200" i="1" dirty="0" smtClean="0">
                <a:solidFill>
                  <a:srgbClr val="000000"/>
                </a:solidFill>
                <a:latin typeface="Times New Roman" pitchFamily="18" charset="0"/>
                <a:cs typeface="Times New Roman" pitchFamily="18" charset="0"/>
              </a:rPr>
              <a:t> </a:t>
            </a:r>
            <a:r>
              <a:rPr lang="en-US" sz="3200" i="1" dirty="0" err="1" smtClean="0">
                <a:solidFill>
                  <a:srgbClr val="000000"/>
                </a:solidFill>
                <a:latin typeface="Times New Roman" pitchFamily="18" charset="0"/>
                <a:cs typeface="Times New Roman" pitchFamily="18" charset="0"/>
              </a:rPr>
              <a:t>bước</a:t>
            </a:r>
            <a:r>
              <a:rPr lang="en-US" sz="3200" i="1" dirty="0" smtClean="0">
                <a:solidFill>
                  <a:srgbClr val="000000"/>
                </a:solidFill>
                <a:latin typeface="Times New Roman" pitchFamily="18" charset="0"/>
                <a:cs typeface="Times New Roman" pitchFamily="18" charset="0"/>
              </a:rPr>
              <a:t> </a:t>
            </a:r>
            <a:r>
              <a:rPr lang="en-US" sz="3200" i="1" dirty="0" err="1" smtClean="0">
                <a:solidFill>
                  <a:srgbClr val="000000"/>
                </a:solidFill>
                <a:latin typeface="Times New Roman" pitchFamily="18" charset="0"/>
                <a:cs typeface="Times New Roman" pitchFamily="18" charset="0"/>
              </a:rPr>
              <a:t>vào</a:t>
            </a:r>
            <a:r>
              <a:rPr lang="en-US" sz="3200" i="1" dirty="0" smtClean="0">
                <a:solidFill>
                  <a:srgbClr val="000000"/>
                </a:solidFill>
                <a:latin typeface="Times New Roman" pitchFamily="18" charset="0"/>
                <a:cs typeface="Times New Roman" pitchFamily="18" charset="0"/>
              </a:rPr>
              <a:t> </a:t>
            </a:r>
            <a:r>
              <a:rPr lang="en-US" sz="3200" i="1" dirty="0" err="1" smtClean="0">
                <a:solidFill>
                  <a:srgbClr val="000000"/>
                </a:solidFill>
                <a:latin typeface="Times New Roman" pitchFamily="18" charset="0"/>
                <a:cs typeface="Times New Roman" pitchFamily="18" charset="0"/>
              </a:rPr>
              <a:t>tuổi</a:t>
            </a:r>
            <a:r>
              <a:rPr lang="en-US" sz="3200" i="1" dirty="0" smtClean="0">
                <a:solidFill>
                  <a:srgbClr val="000000"/>
                </a:solidFill>
                <a:latin typeface="Times New Roman" pitchFamily="18" charset="0"/>
                <a:cs typeface="Times New Roman" pitchFamily="18" charset="0"/>
              </a:rPr>
              <a:t> </a:t>
            </a:r>
            <a:r>
              <a:rPr lang="en-US" sz="3200" i="1" dirty="0" err="1" smtClean="0">
                <a:solidFill>
                  <a:srgbClr val="000000"/>
                </a:solidFill>
                <a:latin typeface="Times New Roman" pitchFamily="18" charset="0"/>
                <a:cs typeface="Times New Roman" pitchFamily="18" charset="0"/>
              </a:rPr>
              <a:t>người</a:t>
            </a:r>
            <a:r>
              <a:rPr lang="en-US" sz="3200" i="1" dirty="0" smtClean="0">
                <a:solidFill>
                  <a:srgbClr val="000000"/>
                </a:solidFill>
                <a:latin typeface="Times New Roman" pitchFamily="18" charset="0"/>
                <a:cs typeface="Times New Roman" pitchFamily="18" charset="0"/>
              </a:rPr>
              <a:t> </a:t>
            </a:r>
            <a:r>
              <a:rPr lang="en-US" sz="3200" i="1" dirty="0" err="1" smtClean="0">
                <a:solidFill>
                  <a:srgbClr val="000000"/>
                </a:solidFill>
                <a:latin typeface="Times New Roman" pitchFamily="18" charset="0"/>
                <a:cs typeface="Times New Roman" pitchFamily="18" charset="0"/>
              </a:rPr>
              <a:t>lớn</a:t>
            </a:r>
            <a:r>
              <a:rPr lang="en-US" sz="3200" i="1" dirty="0" smtClean="0">
                <a:solidFill>
                  <a:srgbClr val="000000"/>
                </a:solidFill>
                <a:latin typeface="Times New Roman" pitchFamily="18" charset="0"/>
                <a:cs typeface="Times New Roman" pitchFamily="18" charset="0"/>
              </a:rPr>
              <a:t>.</a:t>
            </a:r>
          </a:p>
          <a:p>
            <a:pPr algn="just" eaLnBrk="1" hangingPunct="1">
              <a:spcBef>
                <a:spcPct val="50000"/>
              </a:spcBef>
              <a:defRPr/>
            </a:pPr>
            <a:r>
              <a:rPr lang="en-US" sz="3200" dirty="0" smtClean="0">
                <a:solidFill>
                  <a:srgbClr val="000000"/>
                </a:solidFill>
                <a:latin typeface="Times New Roman" pitchFamily="18" charset="0"/>
                <a:cs typeface="Times New Roman" pitchFamily="18" charset="0"/>
              </a:rPr>
              <a:t>	- </a:t>
            </a:r>
            <a:r>
              <a:rPr lang="en-US" sz="3200" dirty="0" err="1" smtClean="0">
                <a:solidFill>
                  <a:srgbClr val="000000"/>
                </a:solidFill>
                <a:latin typeface="Times New Roman" pitchFamily="18" charset="0"/>
                <a:cs typeface="Times New Roman" pitchFamily="18" charset="0"/>
              </a:rPr>
              <a:t>Với</a:t>
            </a:r>
            <a:r>
              <a:rPr lang="en-US" sz="3200" dirty="0" smtClean="0">
                <a:solidFill>
                  <a:srgbClr val="000000"/>
                </a:solidFill>
                <a:latin typeface="Times New Roman" pitchFamily="18" charset="0"/>
                <a:cs typeface="Times New Roman" pitchFamily="18" charset="0"/>
              </a:rPr>
              <a:t> </a:t>
            </a:r>
            <a:r>
              <a:rPr lang="en-US" sz="3200" dirty="0" err="1" smtClean="0">
                <a:solidFill>
                  <a:srgbClr val="000000"/>
                </a:solidFill>
                <a:latin typeface="Times New Roman" pitchFamily="18" charset="0"/>
                <a:cs typeface="Times New Roman" pitchFamily="18" charset="0"/>
              </a:rPr>
              <a:t>đa</a:t>
            </a:r>
            <a:r>
              <a:rPr lang="en-US" sz="3200" dirty="0" smtClean="0">
                <a:solidFill>
                  <a:srgbClr val="000000"/>
                </a:solidFill>
                <a:latin typeface="Times New Roman" pitchFamily="18" charset="0"/>
                <a:cs typeface="Times New Roman" pitchFamily="18" charset="0"/>
              </a:rPr>
              <a:t> </a:t>
            </a:r>
            <a:r>
              <a:rPr lang="en-US" sz="3200" dirty="0" err="1" smtClean="0">
                <a:solidFill>
                  <a:srgbClr val="000000"/>
                </a:solidFill>
                <a:latin typeface="Times New Roman" pitchFamily="18" charset="0"/>
                <a:cs typeface="Times New Roman" pitchFamily="18" charset="0"/>
              </a:rPr>
              <a:t>số</a:t>
            </a:r>
            <a:r>
              <a:rPr lang="en-US" sz="3200" dirty="0" smtClean="0">
                <a:solidFill>
                  <a:srgbClr val="000000"/>
                </a:solidFill>
                <a:latin typeface="Times New Roman" pitchFamily="18" charset="0"/>
                <a:cs typeface="Times New Roman" pitchFamily="18" charset="0"/>
              </a:rPr>
              <a:t> </a:t>
            </a:r>
            <a:r>
              <a:rPr lang="en-US" sz="3200" dirty="0" err="1" smtClean="0">
                <a:solidFill>
                  <a:srgbClr val="000000"/>
                </a:solidFill>
                <a:latin typeface="Times New Roman" pitchFamily="18" charset="0"/>
                <a:cs typeface="Times New Roman" pitchFamily="18" charset="0"/>
              </a:rPr>
              <a:t>thì</a:t>
            </a:r>
            <a:r>
              <a:rPr lang="en-US" sz="3200" dirty="0" smtClean="0">
                <a:solidFill>
                  <a:srgbClr val="000000"/>
                </a:solidFill>
                <a:latin typeface="Times New Roman" pitchFamily="18" charset="0"/>
                <a:cs typeface="Times New Roman" pitchFamily="18" charset="0"/>
              </a:rPr>
              <a:t> </a:t>
            </a:r>
            <a:r>
              <a:rPr lang="en-US" sz="3200" dirty="0" err="1" smtClean="0">
                <a:solidFill>
                  <a:srgbClr val="000000"/>
                </a:solidFill>
                <a:latin typeface="Times New Roman" pitchFamily="18" charset="0"/>
                <a:cs typeface="Times New Roman" pitchFamily="18" charset="0"/>
              </a:rPr>
              <a:t>tuổi</a:t>
            </a:r>
            <a:r>
              <a:rPr lang="en-US" sz="3200" dirty="0" smtClean="0">
                <a:solidFill>
                  <a:srgbClr val="000000"/>
                </a:solidFill>
                <a:latin typeface="Times New Roman" pitchFamily="18" charset="0"/>
                <a:cs typeface="Times New Roman" pitchFamily="18" charset="0"/>
              </a:rPr>
              <a:t> </a:t>
            </a:r>
            <a:r>
              <a:rPr lang="en-US" sz="3200" dirty="0" err="1" smtClean="0">
                <a:solidFill>
                  <a:srgbClr val="000000"/>
                </a:solidFill>
                <a:latin typeface="Times New Roman" pitchFamily="18" charset="0"/>
                <a:cs typeface="Times New Roman" pitchFamily="18" charset="0"/>
              </a:rPr>
              <a:t>thanh</a:t>
            </a:r>
            <a:r>
              <a:rPr lang="en-US" sz="3200" dirty="0" smtClean="0">
                <a:solidFill>
                  <a:srgbClr val="000000"/>
                </a:solidFill>
                <a:latin typeface="Times New Roman" pitchFamily="18" charset="0"/>
                <a:cs typeface="Times New Roman" pitchFamily="18" charset="0"/>
              </a:rPr>
              <a:t> </a:t>
            </a:r>
            <a:r>
              <a:rPr lang="en-US" sz="3200" dirty="0" err="1" smtClean="0">
                <a:solidFill>
                  <a:srgbClr val="000000"/>
                </a:solidFill>
                <a:latin typeface="Times New Roman" pitchFamily="18" charset="0"/>
                <a:cs typeface="Times New Roman" pitchFamily="18" charset="0"/>
              </a:rPr>
              <a:t>niên</a:t>
            </a:r>
            <a:r>
              <a:rPr lang="en-US" sz="3200" dirty="0" smtClean="0">
                <a:solidFill>
                  <a:srgbClr val="000000"/>
                </a:solidFill>
                <a:latin typeface="Times New Roman" pitchFamily="18" charset="0"/>
                <a:cs typeface="Times New Roman" pitchFamily="18" charset="0"/>
              </a:rPr>
              <a:t>: </a:t>
            </a:r>
            <a:r>
              <a:rPr lang="en-US" sz="3200" dirty="0" err="1" smtClean="0">
                <a:solidFill>
                  <a:srgbClr val="000000"/>
                </a:solidFill>
                <a:latin typeface="Times New Roman" pitchFamily="18" charset="0"/>
                <a:cs typeface="Times New Roman" pitchFamily="18" charset="0"/>
              </a:rPr>
              <a:t>Từ</a:t>
            </a:r>
            <a:r>
              <a:rPr lang="en-US" sz="3200" dirty="0" smtClean="0">
                <a:solidFill>
                  <a:srgbClr val="000000"/>
                </a:solidFill>
                <a:latin typeface="Times New Roman" pitchFamily="18" charset="0"/>
                <a:cs typeface="Times New Roman" pitchFamily="18" charset="0"/>
              </a:rPr>
              <a:t> 14,15 </a:t>
            </a:r>
            <a:r>
              <a:rPr lang="en-US" sz="3200" dirty="0" err="1" smtClean="0">
                <a:solidFill>
                  <a:srgbClr val="000000"/>
                </a:solidFill>
                <a:latin typeface="Times New Roman" pitchFamily="18" charset="0"/>
                <a:cs typeface="Times New Roman" pitchFamily="18" charset="0"/>
              </a:rPr>
              <a:t>tuổi</a:t>
            </a:r>
            <a:r>
              <a:rPr lang="en-US" sz="3200" dirty="0" smtClean="0">
                <a:solidFill>
                  <a:srgbClr val="000000"/>
                </a:solidFill>
                <a:latin typeface="Times New Roman" pitchFamily="18" charset="0"/>
                <a:cs typeface="Times New Roman" pitchFamily="18" charset="0"/>
              </a:rPr>
              <a:t> </a:t>
            </a:r>
            <a:r>
              <a:rPr lang="en-US" sz="3200" dirty="0" err="1" smtClean="0">
                <a:solidFill>
                  <a:srgbClr val="000000"/>
                </a:solidFill>
                <a:latin typeface="Times New Roman" pitchFamily="18" charset="0"/>
                <a:cs typeface="Times New Roman" pitchFamily="18" charset="0"/>
              </a:rPr>
              <a:t>đến</a:t>
            </a:r>
            <a:r>
              <a:rPr lang="en-US" sz="3200" dirty="0" smtClean="0">
                <a:solidFill>
                  <a:srgbClr val="000000"/>
                </a:solidFill>
                <a:latin typeface="Times New Roman" pitchFamily="18" charset="0"/>
                <a:cs typeface="Times New Roman" pitchFamily="18" charset="0"/>
              </a:rPr>
              <a:t> 25 </a:t>
            </a:r>
            <a:r>
              <a:rPr lang="en-US" sz="3200" dirty="0" err="1" smtClean="0">
                <a:solidFill>
                  <a:srgbClr val="000000"/>
                </a:solidFill>
                <a:latin typeface="Times New Roman" pitchFamily="18" charset="0"/>
                <a:cs typeface="Times New Roman" pitchFamily="18" charset="0"/>
              </a:rPr>
              <a:t>tuổi</a:t>
            </a:r>
            <a:r>
              <a:rPr lang="en-US" sz="3200" dirty="0" smtClean="0">
                <a:solidFill>
                  <a:srgbClr val="000000"/>
                </a:solidFill>
                <a:latin typeface="Times New Roman" pitchFamily="18" charset="0"/>
                <a:cs typeface="Times New Roman" pitchFamily="18" charset="0"/>
              </a:rPr>
              <a:t>. </a:t>
            </a:r>
          </a:p>
          <a:p>
            <a:pPr algn="just" eaLnBrk="1" hangingPunct="1">
              <a:spcBef>
                <a:spcPct val="50000"/>
              </a:spcBef>
              <a:defRPr/>
            </a:pPr>
            <a:r>
              <a:rPr lang="en-US" sz="3200" dirty="0" smtClean="0">
                <a:solidFill>
                  <a:srgbClr val="000000"/>
                </a:solidFill>
                <a:latin typeface="Times New Roman" pitchFamily="18" charset="0"/>
                <a:cs typeface="Times New Roman" pitchFamily="18" charset="0"/>
              </a:rPr>
              <a:t>		+ </a:t>
            </a:r>
            <a:r>
              <a:rPr lang="en-US" sz="3200" dirty="0" err="1" smtClean="0">
                <a:solidFill>
                  <a:srgbClr val="000000"/>
                </a:solidFill>
                <a:latin typeface="Times New Roman" pitchFamily="18" charset="0"/>
                <a:cs typeface="Times New Roman" pitchFamily="18" charset="0"/>
              </a:rPr>
              <a:t>Từ</a:t>
            </a:r>
            <a:r>
              <a:rPr lang="en-US" sz="3200" dirty="0" smtClean="0">
                <a:solidFill>
                  <a:srgbClr val="000000"/>
                </a:solidFill>
                <a:latin typeface="Times New Roman" pitchFamily="18" charset="0"/>
                <a:cs typeface="Times New Roman" pitchFamily="18" charset="0"/>
              </a:rPr>
              <a:t> 14,15 </a:t>
            </a:r>
            <a:r>
              <a:rPr lang="en-US" sz="3200" dirty="0" err="1" smtClean="0">
                <a:solidFill>
                  <a:srgbClr val="000000"/>
                </a:solidFill>
                <a:latin typeface="Times New Roman" pitchFamily="18" charset="0"/>
                <a:cs typeface="Times New Roman" pitchFamily="18" charset="0"/>
              </a:rPr>
              <a:t>tuổi</a:t>
            </a:r>
            <a:r>
              <a:rPr lang="en-US" sz="3200" dirty="0" smtClean="0">
                <a:solidFill>
                  <a:srgbClr val="000000"/>
                </a:solidFill>
                <a:latin typeface="Times New Roman" pitchFamily="18" charset="0"/>
                <a:cs typeface="Times New Roman" pitchFamily="18" charset="0"/>
              </a:rPr>
              <a:t> </a:t>
            </a:r>
            <a:r>
              <a:rPr lang="en-US" sz="3200" dirty="0" err="1" smtClean="0">
                <a:solidFill>
                  <a:srgbClr val="000000"/>
                </a:solidFill>
                <a:latin typeface="Times New Roman" pitchFamily="18" charset="0"/>
                <a:cs typeface="Times New Roman" pitchFamily="18" charset="0"/>
              </a:rPr>
              <a:t>đến</a:t>
            </a:r>
            <a:r>
              <a:rPr lang="en-US" sz="3200" dirty="0" smtClean="0">
                <a:solidFill>
                  <a:srgbClr val="000000"/>
                </a:solidFill>
                <a:latin typeface="Times New Roman" pitchFamily="18" charset="0"/>
                <a:cs typeface="Times New Roman" pitchFamily="18" charset="0"/>
              </a:rPr>
              <a:t> 17,18 </a:t>
            </a:r>
            <a:r>
              <a:rPr lang="en-US" sz="3200" dirty="0" err="1" smtClean="0">
                <a:solidFill>
                  <a:srgbClr val="000000"/>
                </a:solidFill>
                <a:latin typeface="Times New Roman" pitchFamily="18" charset="0"/>
                <a:cs typeface="Times New Roman" pitchFamily="18" charset="0"/>
              </a:rPr>
              <a:t>tuổi</a:t>
            </a:r>
            <a:r>
              <a:rPr lang="en-US" sz="3200" dirty="0" smtClean="0">
                <a:solidFill>
                  <a:srgbClr val="000000"/>
                </a:solidFill>
                <a:latin typeface="Times New Roman" pitchFamily="18" charset="0"/>
                <a:cs typeface="Times New Roman" pitchFamily="18" charset="0"/>
              </a:rPr>
              <a:t>: </a:t>
            </a:r>
            <a:r>
              <a:rPr lang="en-US" sz="3200" dirty="0" err="1" smtClean="0">
                <a:solidFill>
                  <a:srgbClr val="000000"/>
                </a:solidFill>
                <a:latin typeface="Times New Roman" pitchFamily="18" charset="0"/>
                <a:cs typeface="Times New Roman" pitchFamily="18" charset="0"/>
              </a:rPr>
              <a:t>Giai</a:t>
            </a:r>
            <a:r>
              <a:rPr lang="en-US" sz="3200" dirty="0" smtClean="0">
                <a:solidFill>
                  <a:srgbClr val="000000"/>
                </a:solidFill>
                <a:latin typeface="Times New Roman" pitchFamily="18" charset="0"/>
                <a:cs typeface="Times New Roman" pitchFamily="18" charset="0"/>
              </a:rPr>
              <a:t> </a:t>
            </a:r>
            <a:r>
              <a:rPr lang="en-US" sz="3200" dirty="0" err="1" smtClean="0">
                <a:solidFill>
                  <a:srgbClr val="000000"/>
                </a:solidFill>
                <a:latin typeface="Times New Roman" pitchFamily="18" charset="0"/>
                <a:cs typeface="Times New Roman" pitchFamily="18" charset="0"/>
              </a:rPr>
              <a:t>đoạn</a:t>
            </a:r>
            <a:r>
              <a:rPr lang="en-US" sz="3200" dirty="0" smtClean="0">
                <a:solidFill>
                  <a:srgbClr val="000000"/>
                </a:solidFill>
                <a:latin typeface="Times New Roman" pitchFamily="18" charset="0"/>
                <a:cs typeface="Times New Roman" pitchFamily="18" charset="0"/>
              </a:rPr>
              <a:t> </a:t>
            </a:r>
            <a:r>
              <a:rPr lang="en-US" sz="3200" dirty="0" err="1" smtClean="0">
                <a:solidFill>
                  <a:srgbClr val="000000"/>
                </a:solidFill>
                <a:latin typeface="Times New Roman" pitchFamily="18" charset="0"/>
                <a:cs typeface="Times New Roman" pitchFamily="18" charset="0"/>
              </a:rPr>
              <a:t>đầu</a:t>
            </a:r>
            <a:r>
              <a:rPr lang="en-US" sz="3200" dirty="0" smtClean="0">
                <a:solidFill>
                  <a:srgbClr val="000000"/>
                </a:solidFill>
                <a:latin typeface="Times New Roman" pitchFamily="18" charset="0"/>
                <a:cs typeface="Times New Roman" pitchFamily="18" charset="0"/>
              </a:rPr>
              <a:t> </a:t>
            </a:r>
            <a:r>
              <a:rPr lang="en-US" sz="3200" dirty="0" err="1" smtClean="0">
                <a:solidFill>
                  <a:srgbClr val="000000"/>
                </a:solidFill>
                <a:latin typeface="Times New Roman" pitchFamily="18" charset="0"/>
                <a:cs typeface="Times New Roman" pitchFamily="18" charset="0"/>
              </a:rPr>
              <a:t>tuổi</a:t>
            </a:r>
            <a:r>
              <a:rPr lang="en-US" sz="3200" dirty="0" smtClean="0">
                <a:solidFill>
                  <a:srgbClr val="000000"/>
                </a:solidFill>
                <a:latin typeface="Times New Roman" pitchFamily="18" charset="0"/>
                <a:cs typeface="Times New Roman" pitchFamily="18" charset="0"/>
              </a:rPr>
              <a:t> </a:t>
            </a:r>
            <a:r>
              <a:rPr lang="en-US" sz="3200" dirty="0" err="1" smtClean="0">
                <a:solidFill>
                  <a:srgbClr val="000000"/>
                </a:solidFill>
                <a:latin typeface="Times New Roman" pitchFamily="18" charset="0"/>
                <a:cs typeface="Times New Roman" pitchFamily="18" charset="0"/>
              </a:rPr>
              <a:t>thanh</a:t>
            </a:r>
            <a:r>
              <a:rPr lang="en-US" sz="3200" dirty="0" smtClean="0">
                <a:solidFill>
                  <a:srgbClr val="000000"/>
                </a:solidFill>
                <a:latin typeface="Times New Roman" pitchFamily="18" charset="0"/>
                <a:cs typeface="Times New Roman" pitchFamily="18" charset="0"/>
              </a:rPr>
              <a:t> </a:t>
            </a:r>
            <a:r>
              <a:rPr lang="en-US" sz="3200" dirty="0" err="1" smtClean="0">
                <a:solidFill>
                  <a:srgbClr val="000000"/>
                </a:solidFill>
                <a:latin typeface="Times New Roman" pitchFamily="18" charset="0"/>
                <a:cs typeface="Times New Roman" pitchFamily="18" charset="0"/>
              </a:rPr>
              <a:t>niên</a:t>
            </a:r>
            <a:r>
              <a:rPr lang="en-US" sz="3200" dirty="0" smtClean="0">
                <a:solidFill>
                  <a:srgbClr val="000000"/>
                </a:solidFill>
                <a:latin typeface="Times New Roman" pitchFamily="18" charset="0"/>
                <a:cs typeface="Times New Roman" pitchFamily="18" charset="0"/>
              </a:rPr>
              <a:t> </a:t>
            </a:r>
          </a:p>
          <a:p>
            <a:pPr algn="just" eaLnBrk="1" hangingPunct="1">
              <a:spcBef>
                <a:spcPct val="50000"/>
              </a:spcBef>
              <a:defRPr/>
            </a:pPr>
            <a:r>
              <a:rPr lang="en-US" sz="3200" dirty="0" smtClean="0">
                <a:solidFill>
                  <a:srgbClr val="000000"/>
                </a:solidFill>
                <a:latin typeface="Times New Roman" pitchFamily="18" charset="0"/>
                <a:cs typeface="Times New Roman" pitchFamily="18" charset="0"/>
              </a:rPr>
              <a:t>		+ </a:t>
            </a:r>
            <a:r>
              <a:rPr lang="en-US" sz="3200" dirty="0" err="1" smtClean="0">
                <a:solidFill>
                  <a:srgbClr val="000000"/>
                </a:solidFill>
                <a:latin typeface="Times New Roman" pitchFamily="18" charset="0"/>
                <a:cs typeface="Times New Roman" pitchFamily="18" charset="0"/>
              </a:rPr>
              <a:t>Từ</a:t>
            </a:r>
            <a:r>
              <a:rPr lang="en-US" sz="3200" dirty="0" smtClean="0">
                <a:solidFill>
                  <a:srgbClr val="000000"/>
                </a:solidFill>
                <a:latin typeface="Times New Roman" pitchFamily="18" charset="0"/>
                <a:cs typeface="Times New Roman" pitchFamily="18" charset="0"/>
              </a:rPr>
              <a:t> 17,18 </a:t>
            </a:r>
            <a:r>
              <a:rPr lang="en-US" sz="3200" dirty="0" err="1" smtClean="0">
                <a:solidFill>
                  <a:srgbClr val="000000"/>
                </a:solidFill>
                <a:latin typeface="Times New Roman" pitchFamily="18" charset="0"/>
                <a:cs typeface="Times New Roman" pitchFamily="18" charset="0"/>
              </a:rPr>
              <a:t>tuổi</a:t>
            </a:r>
            <a:r>
              <a:rPr lang="en-US" sz="3200" dirty="0" smtClean="0">
                <a:solidFill>
                  <a:srgbClr val="000000"/>
                </a:solidFill>
                <a:latin typeface="Times New Roman" pitchFamily="18" charset="0"/>
                <a:cs typeface="Times New Roman" pitchFamily="18" charset="0"/>
              </a:rPr>
              <a:t> </a:t>
            </a:r>
            <a:r>
              <a:rPr lang="en-US" sz="3200" dirty="0" err="1" smtClean="0">
                <a:solidFill>
                  <a:srgbClr val="000000"/>
                </a:solidFill>
                <a:latin typeface="Times New Roman" pitchFamily="18" charset="0"/>
                <a:cs typeface="Times New Roman" pitchFamily="18" charset="0"/>
              </a:rPr>
              <a:t>đến</a:t>
            </a:r>
            <a:r>
              <a:rPr lang="en-US" sz="3200" dirty="0" smtClean="0">
                <a:solidFill>
                  <a:srgbClr val="000000"/>
                </a:solidFill>
                <a:latin typeface="Times New Roman" pitchFamily="18" charset="0"/>
                <a:cs typeface="Times New Roman" pitchFamily="18" charset="0"/>
              </a:rPr>
              <a:t> 25 </a:t>
            </a:r>
            <a:r>
              <a:rPr lang="en-US" sz="3200" dirty="0" err="1" smtClean="0">
                <a:solidFill>
                  <a:srgbClr val="000000"/>
                </a:solidFill>
                <a:latin typeface="Times New Roman" pitchFamily="18" charset="0"/>
                <a:cs typeface="Times New Roman" pitchFamily="18" charset="0"/>
              </a:rPr>
              <a:t>tuổi</a:t>
            </a:r>
            <a:r>
              <a:rPr lang="en-US" sz="3200" dirty="0" smtClean="0">
                <a:solidFill>
                  <a:srgbClr val="000000"/>
                </a:solidFill>
                <a:latin typeface="Times New Roman" pitchFamily="18" charset="0"/>
                <a:cs typeface="Times New Roman" pitchFamily="18" charset="0"/>
              </a:rPr>
              <a:t>: </a:t>
            </a:r>
            <a:r>
              <a:rPr lang="en-US" sz="3200" dirty="0" err="1" smtClean="0">
                <a:solidFill>
                  <a:srgbClr val="000000"/>
                </a:solidFill>
                <a:latin typeface="Times New Roman" pitchFamily="18" charset="0"/>
                <a:cs typeface="Times New Roman" pitchFamily="18" charset="0"/>
              </a:rPr>
              <a:t>Giai</a:t>
            </a:r>
            <a:r>
              <a:rPr lang="en-US" sz="3200" dirty="0" smtClean="0">
                <a:solidFill>
                  <a:srgbClr val="000000"/>
                </a:solidFill>
                <a:latin typeface="Times New Roman" pitchFamily="18" charset="0"/>
                <a:cs typeface="Times New Roman" pitchFamily="18" charset="0"/>
              </a:rPr>
              <a:t> </a:t>
            </a:r>
            <a:r>
              <a:rPr lang="en-US" sz="3200" dirty="0" err="1" smtClean="0">
                <a:solidFill>
                  <a:srgbClr val="000000"/>
                </a:solidFill>
                <a:latin typeface="Times New Roman" pitchFamily="18" charset="0"/>
                <a:cs typeface="Times New Roman" pitchFamily="18" charset="0"/>
              </a:rPr>
              <a:t>đoạn</a:t>
            </a:r>
            <a:r>
              <a:rPr lang="en-US" sz="3200" dirty="0" smtClean="0">
                <a:solidFill>
                  <a:srgbClr val="000000"/>
                </a:solidFill>
                <a:latin typeface="Times New Roman" pitchFamily="18" charset="0"/>
                <a:cs typeface="Times New Roman" pitchFamily="18" charset="0"/>
              </a:rPr>
              <a:t> </a:t>
            </a:r>
            <a:r>
              <a:rPr lang="en-US" sz="3200" dirty="0" err="1" smtClean="0">
                <a:solidFill>
                  <a:srgbClr val="000000"/>
                </a:solidFill>
                <a:latin typeface="Times New Roman" pitchFamily="18" charset="0"/>
                <a:cs typeface="Times New Roman" pitchFamily="18" charset="0"/>
              </a:rPr>
              <a:t>thứ</a:t>
            </a:r>
            <a:r>
              <a:rPr lang="en-US" sz="3200" dirty="0" smtClean="0">
                <a:solidFill>
                  <a:srgbClr val="000000"/>
                </a:solidFill>
                <a:latin typeface="Times New Roman" pitchFamily="18" charset="0"/>
                <a:cs typeface="Times New Roman" pitchFamily="18" charset="0"/>
              </a:rPr>
              <a:t> </a:t>
            </a:r>
            <a:r>
              <a:rPr lang="en-US" sz="3200" dirty="0" err="1" smtClean="0">
                <a:solidFill>
                  <a:srgbClr val="000000"/>
                </a:solidFill>
                <a:latin typeface="Times New Roman" pitchFamily="18" charset="0"/>
                <a:cs typeface="Times New Roman" pitchFamily="18" charset="0"/>
              </a:rPr>
              <a:t>hai</a:t>
            </a:r>
            <a:r>
              <a:rPr lang="en-US" sz="3200" dirty="0" smtClean="0">
                <a:solidFill>
                  <a:srgbClr val="000000"/>
                </a:solidFill>
                <a:latin typeface="Times New Roman" pitchFamily="18" charset="0"/>
                <a:cs typeface="Times New Roman" pitchFamily="18" charset="0"/>
              </a:rPr>
              <a:t> </a:t>
            </a:r>
            <a:r>
              <a:rPr lang="en-US" sz="3200" dirty="0" err="1" smtClean="0">
                <a:solidFill>
                  <a:srgbClr val="000000"/>
                </a:solidFill>
                <a:latin typeface="Times New Roman" pitchFamily="18" charset="0"/>
                <a:cs typeface="Times New Roman" pitchFamily="18" charset="0"/>
              </a:rPr>
              <a:t>của</a:t>
            </a:r>
            <a:r>
              <a:rPr lang="en-US" sz="3200" dirty="0" smtClean="0">
                <a:solidFill>
                  <a:srgbClr val="000000"/>
                </a:solidFill>
                <a:latin typeface="Times New Roman" pitchFamily="18" charset="0"/>
                <a:cs typeface="Times New Roman" pitchFamily="18" charset="0"/>
              </a:rPr>
              <a:t> </a:t>
            </a:r>
            <a:r>
              <a:rPr lang="en-US" sz="3200" dirty="0" err="1" smtClean="0">
                <a:solidFill>
                  <a:srgbClr val="000000"/>
                </a:solidFill>
                <a:latin typeface="Times New Roman" pitchFamily="18" charset="0"/>
                <a:cs typeface="Times New Roman" pitchFamily="18" charset="0"/>
              </a:rPr>
              <a:t>tuổi</a:t>
            </a:r>
            <a:r>
              <a:rPr lang="en-US" sz="3200" dirty="0" smtClean="0">
                <a:solidFill>
                  <a:srgbClr val="000000"/>
                </a:solidFill>
                <a:latin typeface="Times New Roman" pitchFamily="18" charset="0"/>
                <a:cs typeface="Times New Roman" pitchFamily="18" charset="0"/>
              </a:rPr>
              <a:t> </a:t>
            </a:r>
            <a:r>
              <a:rPr lang="en-US" sz="3200" dirty="0" err="1" smtClean="0">
                <a:solidFill>
                  <a:srgbClr val="000000"/>
                </a:solidFill>
                <a:latin typeface="Times New Roman" pitchFamily="18" charset="0"/>
                <a:cs typeface="Times New Roman" pitchFamily="18" charset="0"/>
              </a:rPr>
              <a:t>thanh</a:t>
            </a:r>
            <a:r>
              <a:rPr lang="en-US" sz="3200" dirty="0" smtClean="0">
                <a:solidFill>
                  <a:srgbClr val="000000"/>
                </a:solidFill>
                <a:latin typeface="Times New Roman" pitchFamily="18" charset="0"/>
                <a:cs typeface="Times New Roman" pitchFamily="18" charset="0"/>
              </a:rPr>
              <a:t> </a:t>
            </a:r>
            <a:r>
              <a:rPr lang="en-US" sz="3200" dirty="0" err="1" smtClean="0">
                <a:solidFill>
                  <a:srgbClr val="000000"/>
                </a:solidFill>
                <a:latin typeface="Times New Roman" pitchFamily="18" charset="0"/>
                <a:cs typeface="Times New Roman" pitchFamily="18" charset="0"/>
              </a:rPr>
              <a:t>niên</a:t>
            </a:r>
            <a:r>
              <a:rPr lang="en-US" sz="3200" dirty="0" smtClean="0">
                <a:solidFill>
                  <a:srgbClr val="000000"/>
                </a:solidFill>
                <a:latin typeface="Times New Roman" pitchFamily="18" charset="0"/>
                <a:cs typeface="Times New Roman" pitchFamily="18" charset="0"/>
              </a:rPr>
              <a:t>.</a:t>
            </a:r>
            <a:endParaRPr lang="en-US" sz="3200" dirty="0" smtClean="0">
              <a:solidFill>
                <a:srgbClr val="000000"/>
              </a:solidFill>
              <a:latin typeface="Times New Roman" pitchFamily="18" charset="0"/>
            </a:endParaRP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grpId="0" nodeType="clickEffect">
                                  <p:stCondLst>
                                    <p:cond delay="0"/>
                                  </p:stCondLst>
                                  <p:childTnLst>
                                    <p:set>
                                      <p:cBhvr>
                                        <p:cTn id="6" dur="1" fill="hold">
                                          <p:stCondLst>
                                            <p:cond delay="0"/>
                                          </p:stCondLst>
                                        </p:cTn>
                                        <p:tgtEl>
                                          <p:spTgt spid="7170"/>
                                        </p:tgtEl>
                                        <p:attrNameLst>
                                          <p:attrName>style.visibility</p:attrName>
                                        </p:attrNameLst>
                                      </p:cBhvr>
                                      <p:to>
                                        <p:strVal val="visible"/>
                                      </p:to>
                                    </p:set>
                                    <p:anim calcmode="lin" valueType="num">
                                      <p:cBhvr additive="base">
                                        <p:cTn id="7" dur="500" fill="hold"/>
                                        <p:tgtEl>
                                          <p:spTgt spid="7170"/>
                                        </p:tgtEl>
                                        <p:attrNameLst>
                                          <p:attrName>ppt_x</p:attrName>
                                        </p:attrNameLst>
                                      </p:cBhvr>
                                      <p:tavLst>
                                        <p:tav tm="0">
                                          <p:val>
                                            <p:strVal val="#ppt_x"/>
                                          </p:val>
                                        </p:tav>
                                        <p:tav tm="100000">
                                          <p:val>
                                            <p:strVal val="#ppt_x"/>
                                          </p:val>
                                        </p:tav>
                                      </p:tavLst>
                                    </p:anim>
                                    <p:anim calcmode="lin" valueType="num">
                                      <p:cBhvr additive="base">
                                        <p:cTn id="8" dur="500" fill="hold"/>
                                        <p:tgtEl>
                                          <p:spTgt spid="7170"/>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7171">
                                            <p:txEl>
                                              <p:pRg st="0" end="0"/>
                                            </p:txEl>
                                          </p:spTgt>
                                        </p:tgtEl>
                                        <p:attrNameLst>
                                          <p:attrName>style.visibility</p:attrName>
                                        </p:attrNameLst>
                                      </p:cBhvr>
                                      <p:to>
                                        <p:strVal val="visible"/>
                                      </p:to>
                                    </p:set>
                                    <p:animEffect transition="in" filter="blinds(horizontal)">
                                      <p:cBhvr>
                                        <p:cTn id="13" dur="500"/>
                                        <p:tgtEl>
                                          <p:spTgt spid="7171">
                                            <p:txEl>
                                              <p:pRg st="0" end="0"/>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7171">
                                            <p:txEl>
                                              <p:pRg st="1" end="1"/>
                                            </p:txEl>
                                          </p:spTgt>
                                        </p:tgtEl>
                                        <p:attrNameLst>
                                          <p:attrName>style.visibility</p:attrName>
                                        </p:attrNameLst>
                                      </p:cBhvr>
                                      <p:to>
                                        <p:strVal val="visible"/>
                                      </p:to>
                                    </p:set>
                                    <p:animEffect transition="in" filter="blinds(horizontal)">
                                      <p:cBhvr>
                                        <p:cTn id="18" dur="500"/>
                                        <p:tgtEl>
                                          <p:spTgt spid="7171">
                                            <p:txEl>
                                              <p:pRg st="1" end="1"/>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7171">
                                            <p:txEl>
                                              <p:pRg st="2" end="2"/>
                                            </p:txEl>
                                          </p:spTgt>
                                        </p:tgtEl>
                                        <p:attrNameLst>
                                          <p:attrName>style.visibility</p:attrName>
                                        </p:attrNameLst>
                                      </p:cBhvr>
                                      <p:to>
                                        <p:strVal val="visible"/>
                                      </p:to>
                                    </p:set>
                                    <p:animEffect transition="in" filter="blinds(horizontal)">
                                      <p:cBhvr>
                                        <p:cTn id="23" dur="500"/>
                                        <p:tgtEl>
                                          <p:spTgt spid="7171">
                                            <p:txEl>
                                              <p:pRg st="2" end="2"/>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7171">
                                            <p:txEl>
                                              <p:pRg st="3" end="3"/>
                                            </p:txEl>
                                          </p:spTgt>
                                        </p:tgtEl>
                                        <p:attrNameLst>
                                          <p:attrName>style.visibility</p:attrName>
                                        </p:attrNameLst>
                                      </p:cBhvr>
                                      <p:to>
                                        <p:strVal val="visible"/>
                                      </p:to>
                                    </p:set>
                                    <p:animEffect transition="in" filter="blinds(horizontal)">
                                      <p:cBhvr>
                                        <p:cTn id="28" dur="500"/>
                                        <p:tgtEl>
                                          <p:spTgt spid="7171">
                                            <p:txEl>
                                              <p:pRg st="3" end="3"/>
                                            </p:txEl>
                                          </p:spTgt>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3" presetClass="entr" presetSubtype="10" fill="hold" grpId="0" nodeType="clickEffect">
                                  <p:stCondLst>
                                    <p:cond delay="0"/>
                                  </p:stCondLst>
                                  <p:childTnLst>
                                    <p:set>
                                      <p:cBhvr>
                                        <p:cTn id="32" dur="1" fill="hold">
                                          <p:stCondLst>
                                            <p:cond delay="0"/>
                                          </p:stCondLst>
                                        </p:cTn>
                                        <p:tgtEl>
                                          <p:spTgt spid="7171">
                                            <p:txEl>
                                              <p:pRg st="4" end="4"/>
                                            </p:txEl>
                                          </p:spTgt>
                                        </p:tgtEl>
                                        <p:attrNameLst>
                                          <p:attrName>style.visibility</p:attrName>
                                        </p:attrNameLst>
                                      </p:cBhvr>
                                      <p:to>
                                        <p:strVal val="visible"/>
                                      </p:to>
                                    </p:set>
                                    <p:animEffect transition="in" filter="blinds(horizontal)">
                                      <p:cBhvr>
                                        <p:cTn id="33" dur="500"/>
                                        <p:tgtEl>
                                          <p:spTgt spid="717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autoUpdateAnimBg="0"/>
      <p:bldP spid="7171" grpId="0" build="p"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0" y="0"/>
            <a:ext cx="9144000" cy="990600"/>
          </a:xfrm>
          <a:ln>
            <a:solidFill>
              <a:schemeClr val="tx1"/>
            </a:solidFill>
            <a:miter lim="800000"/>
            <a:headEnd/>
            <a:tailEnd/>
          </a:ln>
        </p:spPr>
        <p:txBody>
          <a:bodyPr/>
          <a:lstStyle/>
          <a:p>
            <a:pPr eaLnBrk="1" hangingPunct="1">
              <a:defRPr/>
            </a:pPr>
            <a:r>
              <a:rPr lang="en-US" sz="3400" b="1" dirty="0" smtClean="0">
                <a:solidFill>
                  <a:srgbClr val="C92D03"/>
                </a:solidFill>
                <a:latin typeface="Times New Roman" pitchFamily="18" charset="0"/>
                <a:cs typeface="Times New Roman" pitchFamily="18" charset="0"/>
              </a:rPr>
              <a:t>2. </a:t>
            </a:r>
            <a:r>
              <a:rPr lang="en-US" sz="3400" b="1" dirty="0" err="1" smtClean="0">
                <a:solidFill>
                  <a:srgbClr val="C92D03"/>
                </a:solidFill>
                <a:latin typeface="Times New Roman" pitchFamily="18" charset="0"/>
                <a:cs typeface="Times New Roman" pitchFamily="18" charset="0"/>
              </a:rPr>
              <a:t>Đặc</a:t>
            </a:r>
            <a:r>
              <a:rPr lang="en-US" sz="3400" b="1" dirty="0" smtClean="0">
                <a:solidFill>
                  <a:srgbClr val="C92D03"/>
                </a:solidFill>
                <a:latin typeface="Times New Roman" pitchFamily="18" charset="0"/>
                <a:cs typeface="Times New Roman" pitchFamily="18" charset="0"/>
              </a:rPr>
              <a:t> </a:t>
            </a:r>
            <a:r>
              <a:rPr lang="en-US" sz="3400" b="1" dirty="0" err="1" smtClean="0">
                <a:solidFill>
                  <a:srgbClr val="C92D03"/>
                </a:solidFill>
                <a:latin typeface="Times New Roman" pitchFamily="18" charset="0"/>
                <a:cs typeface="Times New Roman" pitchFamily="18" charset="0"/>
              </a:rPr>
              <a:t>điểm</a:t>
            </a:r>
            <a:r>
              <a:rPr lang="en-US" sz="3400" b="1" dirty="0" smtClean="0">
                <a:solidFill>
                  <a:srgbClr val="C92D03"/>
                </a:solidFill>
                <a:latin typeface="Times New Roman" pitchFamily="18" charset="0"/>
                <a:cs typeface="Times New Roman" pitchFamily="18" charset="0"/>
              </a:rPr>
              <a:t> </a:t>
            </a:r>
            <a:r>
              <a:rPr lang="en-US" sz="3400" b="1" dirty="0" err="1" smtClean="0">
                <a:solidFill>
                  <a:srgbClr val="C92D03"/>
                </a:solidFill>
                <a:latin typeface="Times New Roman" pitchFamily="18" charset="0"/>
                <a:cs typeface="Times New Roman" pitchFamily="18" charset="0"/>
              </a:rPr>
              <a:t>cơ</a:t>
            </a:r>
            <a:r>
              <a:rPr lang="en-US" sz="3400" b="1" dirty="0" smtClean="0">
                <a:solidFill>
                  <a:srgbClr val="C92D03"/>
                </a:solidFill>
                <a:latin typeface="Times New Roman" pitchFamily="18" charset="0"/>
                <a:cs typeface="Times New Roman" pitchFamily="18" charset="0"/>
              </a:rPr>
              <a:t> </a:t>
            </a:r>
            <a:r>
              <a:rPr lang="en-US" sz="3400" b="1" dirty="0" err="1" smtClean="0">
                <a:solidFill>
                  <a:srgbClr val="C92D03"/>
                </a:solidFill>
                <a:latin typeface="Times New Roman" pitchFamily="18" charset="0"/>
                <a:cs typeface="Times New Roman" pitchFamily="18" charset="0"/>
              </a:rPr>
              <a:t>thể</a:t>
            </a:r>
            <a:endParaRPr lang="en-US" sz="3400" dirty="0" smtClean="0">
              <a:solidFill>
                <a:srgbClr val="C92D03"/>
              </a:solidFill>
              <a:latin typeface="Times New Roman" pitchFamily="18" charset="0"/>
              <a:cs typeface="Times New Roman" pitchFamily="18" charset="0"/>
            </a:endParaRPr>
          </a:p>
        </p:txBody>
      </p:sp>
      <p:sp>
        <p:nvSpPr>
          <p:cNvPr id="9219" name="Text Box 3"/>
          <p:cNvSpPr txBox="1">
            <a:spLocks noChangeArrowheads="1"/>
          </p:cNvSpPr>
          <p:nvPr/>
        </p:nvSpPr>
        <p:spPr bwMode="auto">
          <a:xfrm>
            <a:off x="0" y="1371600"/>
            <a:ext cx="9144000" cy="4524375"/>
          </a:xfrm>
          <a:prstGeom prst="rect">
            <a:avLst/>
          </a:prstGeom>
          <a:ln>
            <a:noFill/>
            <a:headEnd/>
            <a:tailEnd/>
          </a:ln>
        </p:spPr>
        <p:style>
          <a:lnRef idx="2">
            <a:schemeClr val="accent2"/>
          </a:lnRef>
          <a:fillRef idx="1">
            <a:schemeClr val="lt1"/>
          </a:fillRef>
          <a:effectRef idx="0">
            <a:schemeClr val="accent2"/>
          </a:effectRef>
          <a:fontRef idx="minor">
            <a:schemeClr val="dk1"/>
          </a:fontRef>
        </p:style>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lnSpc>
                <a:spcPct val="150000"/>
              </a:lnSpc>
              <a:defRPr/>
            </a:pP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Tuổi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đầu</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thanh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niên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là</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thời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kỳ</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đạt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được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sự</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trưởng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thành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về</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mặt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cơ</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thể</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Sự</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khác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biệt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về</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cơ</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thể</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giữa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thanh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niên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mới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lớn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và</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người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lớn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không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đáng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kể</a:t>
            </a:r>
            <a:r>
              <a:rPr lang="en-US" sz="3200" dirty="0" smtClean="0">
                <a:latin typeface="Times New Roman" pitchFamily="18" charset="0"/>
                <a:cs typeface="Times New Roman" pitchFamily="18" charset="0"/>
              </a:rPr>
              <a:t>. </a:t>
            </a:r>
          </a:p>
          <a:p>
            <a:pPr eaLnBrk="1" hangingPunct="1">
              <a:lnSpc>
                <a:spcPct val="150000"/>
              </a:lnSpc>
              <a:defRPr/>
            </a:pP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Nhưng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sự</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phát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triển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về</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thể</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lực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của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các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em</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còn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kém</a:t>
            </a:r>
            <a:r>
              <a:rPr lang="en-US" sz="3200" dirty="0" smtClean="0">
                <a:latin typeface="Times New Roman" pitchFamily="18" charset="0"/>
                <a:cs typeface="Times New Roman" pitchFamily="18" charset="0"/>
              </a:rPr>
              <a:t> so </a:t>
            </a:r>
            <a:r>
              <a:rPr lang="en-US" sz="3200" dirty="0" err="1" smtClean="0">
                <a:latin typeface="Times New Roman" pitchFamily="18" charset="0"/>
                <a:cs typeface="Times New Roman" pitchFamily="18" charset="0"/>
              </a:rPr>
              <a:t>với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người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lớn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Tuổi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đầu</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thanh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niên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bắt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đầu</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thời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kỳ</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phát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triển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tương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đối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êm</a:t>
            </a:r>
            <a:r>
              <a:rPr lang="en-US" sz="3200" dirty="0" smtClean="0">
                <a:latin typeface="Times New Roman" pitchFamily="18" charset="0"/>
                <a:cs typeface="Times New Roman" pitchFamily="18" charset="0"/>
              </a:rPr>
              <a:t> ả </a:t>
            </a:r>
            <a:r>
              <a:rPr lang="en-US" sz="3200" dirty="0" err="1" smtClean="0">
                <a:latin typeface="Times New Roman" pitchFamily="18" charset="0"/>
                <a:cs typeface="Times New Roman" pitchFamily="18" charset="0"/>
              </a:rPr>
              <a:t>về</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mặt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sinh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lý</a:t>
            </a:r>
            <a:r>
              <a:rPr lang="en-US" sz="3200" dirty="0" smtClean="0">
                <a:latin typeface="Times New Roman" pitchFamily="18" charset="0"/>
                <a:cs typeface="Times New Roman" pitchFamily="18" charset="0"/>
              </a:rPr>
              <a:t>. </a:t>
            </a: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9218"/>
                                        </p:tgtEl>
                                        <p:attrNameLst>
                                          <p:attrName>style.visibility</p:attrName>
                                        </p:attrNameLst>
                                      </p:cBhvr>
                                      <p:to>
                                        <p:strVal val="visible"/>
                                      </p:to>
                                    </p:set>
                                    <p:anim calcmode="lin" valueType="num">
                                      <p:cBhvr additive="base">
                                        <p:cTn id="7" dur="500" fill="hold"/>
                                        <p:tgtEl>
                                          <p:spTgt spid="9218"/>
                                        </p:tgtEl>
                                        <p:attrNameLst>
                                          <p:attrName>ppt_x</p:attrName>
                                        </p:attrNameLst>
                                      </p:cBhvr>
                                      <p:tavLst>
                                        <p:tav tm="0">
                                          <p:val>
                                            <p:strVal val="1+#ppt_w/2"/>
                                          </p:val>
                                        </p:tav>
                                        <p:tav tm="100000">
                                          <p:val>
                                            <p:strVal val="#ppt_x"/>
                                          </p:val>
                                        </p:tav>
                                      </p:tavLst>
                                    </p:anim>
                                    <p:anim calcmode="lin" valueType="num">
                                      <p:cBhvr additive="base">
                                        <p:cTn id="8" dur="500" fill="hold"/>
                                        <p:tgtEl>
                                          <p:spTgt spid="9218"/>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 presetClass="entr" presetSubtype="16" fill="hold" grpId="0" nodeType="clickEffect">
                                  <p:stCondLst>
                                    <p:cond delay="0"/>
                                  </p:stCondLst>
                                  <p:childTnLst>
                                    <p:set>
                                      <p:cBhvr>
                                        <p:cTn id="12" dur="1" fill="hold">
                                          <p:stCondLst>
                                            <p:cond delay="0"/>
                                          </p:stCondLst>
                                        </p:cTn>
                                        <p:tgtEl>
                                          <p:spTgt spid="9219">
                                            <p:bg/>
                                          </p:spTgt>
                                        </p:tgtEl>
                                        <p:attrNameLst>
                                          <p:attrName>style.visibility</p:attrName>
                                        </p:attrNameLst>
                                      </p:cBhvr>
                                      <p:to>
                                        <p:strVal val="visible"/>
                                      </p:to>
                                    </p:set>
                                    <p:animEffect transition="in" filter="box(in)">
                                      <p:cBhvr>
                                        <p:cTn id="13" dur="500"/>
                                        <p:tgtEl>
                                          <p:spTgt spid="9219">
                                            <p:bg/>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4" presetClass="entr" presetSubtype="16" fill="hold" grpId="0" nodeType="clickEffect">
                                  <p:stCondLst>
                                    <p:cond delay="0"/>
                                  </p:stCondLst>
                                  <p:childTnLst>
                                    <p:set>
                                      <p:cBhvr>
                                        <p:cTn id="17" dur="1" fill="hold">
                                          <p:stCondLst>
                                            <p:cond delay="0"/>
                                          </p:stCondLst>
                                        </p:cTn>
                                        <p:tgtEl>
                                          <p:spTgt spid="9219">
                                            <p:txEl>
                                              <p:pRg st="0" end="0"/>
                                            </p:txEl>
                                          </p:spTgt>
                                        </p:tgtEl>
                                        <p:attrNameLst>
                                          <p:attrName>style.visibility</p:attrName>
                                        </p:attrNameLst>
                                      </p:cBhvr>
                                      <p:to>
                                        <p:strVal val="visible"/>
                                      </p:to>
                                    </p:set>
                                    <p:animEffect transition="in" filter="box(in)">
                                      <p:cBhvr>
                                        <p:cTn id="18" dur="500"/>
                                        <p:tgtEl>
                                          <p:spTgt spid="9219">
                                            <p:txEl>
                                              <p:pRg st="0" end="0"/>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4" presetClass="entr" presetSubtype="16" fill="hold" grpId="0" nodeType="clickEffect">
                                  <p:stCondLst>
                                    <p:cond delay="0"/>
                                  </p:stCondLst>
                                  <p:childTnLst>
                                    <p:set>
                                      <p:cBhvr>
                                        <p:cTn id="22" dur="1" fill="hold">
                                          <p:stCondLst>
                                            <p:cond delay="0"/>
                                          </p:stCondLst>
                                        </p:cTn>
                                        <p:tgtEl>
                                          <p:spTgt spid="9219">
                                            <p:txEl>
                                              <p:pRg st="1" end="1"/>
                                            </p:txEl>
                                          </p:spTgt>
                                        </p:tgtEl>
                                        <p:attrNameLst>
                                          <p:attrName>style.visibility</p:attrName>
                                        </p:attrNameLst>
                                      </p:cBhvr>
                                      <p:to>
                                        <p:strVal val="visible"/>
                                      </p:to>
                                    </p:set>
                                    <p:animEffect transition="in" filter="box(in)">
                                      <p:cBhvr>
                                        <p:cTn id="23" dur="500"/>
                                        <p:tgtEl>
                                          <p:spTgt spid="92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animBg="1" autoUpdateAnimBg="0"/>
      <p:bldP spid="9219" grpId="0" build="p" animBg="1"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0" y="-76200"/>
            <a:ext cx="9144000" cy="990600"/>
          </a:xfrm>
          <a:ln>
            <a:solidFill>
              <a:schemeClr val="tx1"/>
            </a:solidFill>
            <a:miter lim="800000"/>
            <a:headEnd/>
            <a:tailEnd/>
          </a:ln>
        </p:spPr>
        <p:txBody>
          <a:bodyPr/>
          <a:lstStyle/>
          <a:p>
            <a:pPr eaLnBrk="1" hangingPunct="1">
              <a:defRPr/>
            </a:pPr>
            <a:r>
              <a:rPr lang="en-US" sz="3200" b="1" smtClean="0">
                <a:solidFill>
                  <a:srgbClr val="FF0000"/>
                </a:solidFill>
                <a:latin typeface="Times New Roman" pitchFamily="18" charset="0"/>
                <a:cs typeface="Times New Roman" pitchFamily="18" charset="0"/>
              </a:rPr>
              <a:t>2.</a:t>
            </a:r>
            <a:r>
              <a:rPr lang="en-US" sz="3200" b="1" smtClean="0">
                <a:solidFill>
                  <a:schemeClr val="accent2"/>
                </a:solidFill>
                <a:latin typeface="Times New Roman" pitchFamily="18" charset="0"/>
                <a:cs typeface="Times New Roman" pitchFamily="18" charset="0"/>
              </a:rPr>
              <a:t> </a:t>
            </a:r>
            <a:r>
              <a:rPr lang="en-US" sz="3200" b="1" smtClean="0">
                <a:solidFill>
                  <a:srgbClr val="C92D03"/>
                </a:solidFill>
                <a:latin typeface="Times New Roman" pitchFamily="18" charset="0"/>
                <a:cs typeface="Times New Roman" pitchFamily="18" charset="0"/>
              </a:rPr>
              <a:t>Đặc điểm cơ thể</a:t>
            </a:r>
            <a:endParaRPr lang="en-US" sz="3200" smtClean="0">
              <a:solidFill>
                <a:srgbClr val="C92D03"/>
              </a:solidFill>
              <a:latin typeface="Times New Roman" pitchFamily="18" charset="0"/>
              <a:cs typeface="Times New Roman" pitchFamily="18" charset="0"/>
            </a:endParaRPr>
          </a:p>
        </p:txBody>
      </p:sp>
      <p:sp>
        <p:nvSpPr>
          <p:cNvPr id="11267" name="Text Box 3"/>
          <p:cNvSpPr txBox="1">
            <a:spLocks noChangeArrowheads="1"/>
          </p:cNvSpPr>
          <p:nvPr/>
        </p:nvSpPr>
        <p:spPr bwMode="auto">
          <a:xfrm>
            <a:off x="0" y="914400"/>
            <a:ext cx="9144000" cy="6094413"/>
          </a:xfrm>
          <a:prstGeom prst="rect">
            <a:avLst/>
          </a:prstGeom>
          <a:noFill/>
          <a:ln>
            <a:noFill/>
          </a:ln>
          <a:effectLst/>
        </p:spPr>
        <p:style>
          <a:lnRef idx="1">
            <a:schemeClr val="accent2"/>
          </a:lnRef>
          <a:fillRef idx="2">
            <a:schemeClr val="accent2"/>
          </a:fillRef>
          <a:effectRef idx="1">
            <a:schemeClr val="accent2"/>
          </a:effectRef>
          <a:fontRef idx="minor">
            <a:schemeClr val="dk1"/>
          </a:fontRef>
        </p:style>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spcBef>
                <a:spcPct val="50000"/>
              </a:spcBef>
              <a:defRPr/>
            </a:pPr>
            <a:r>
              <a:rPr lang="en-US" sz="3000" dirty="0" smtClean="0">
                <a:latin typeface="Times New Roman" pitchFamily="18" charset="0"/>
                <a:cs typeface="Times New Roman" pitchFamily="18" charset="0"/>
              </a:rPr>
              <a:t>	- </a:t>
            </a:r>
            <a:r>
              <a:rPr lang="en-US" sz="3000" dirty="0" err="1" smtClean="0">
                <a:latin typeface="Times New Roman" pitchFamily="18" charset="0"/>
                <a:cs typeface="Times New Roman" pitchFamily="18" charset="0"/>
              </a:rPr>
              <a:t>Sự</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phát</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triển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của</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hệ</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xương</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được</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hoàn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thiện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Những</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cơ</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bắp</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tiếp</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tục</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phát</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triển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Nhịp</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độ</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tăng</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trưởng</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về</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chiều</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cao</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và</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trọng</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lượng</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đã</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chậm</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lại</a:t>
            </a:r>
            <a:r>
              <a:rPr lang="en-US" sz="3000" dirty="0" smtClean="0">
                <a:latin typeface="Times New Roman" pitchFamily="18" charset="0"/>
                <a:cs typeface="Times New Roman" pitchFamily="18" charset="0"/>
              </a:rPr>
              <a:t>.</a:t>
            </a:r>
          </a:p>
          <a:p>
            <a:pPr eaLnBrk="1" hangingPunct="1">
              <a:spcBef>
                <a:spcPct val="50000"/>
              </a:spcBef>
              <a:defRPr/>
            </a:pPr>
            <a:r>
              <a:rPr lang="en-US" sz="3000" dirty="0" smtClean="0">
                <a:latin typeface="Times New Roman" pitchFamily="18" charset="0"/>
                <a:cs typeface="Times New Roman" pitchFamily="18" charset="0"/>
              </a:rPr>
              <a:t>	- </a:t>
            </a:r>
            <a:r>
              <a:rPr lang="en-US" sz="3000" dirty="0" err="1" smtClean="0">
                <a:latin typeface="Times New Roman" pitchFamily="18" charset="0"/>
                <a:cs typeface="Times New Roman" pitchFamily="18" charset="0"/>
              </a:rPr>
              <a:t>Sự</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phát</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triển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của</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hệ</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thần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kinh</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có</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những</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thay</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đổi</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quan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trọng</a:t>
            </a:r>
            <a:r>
              <a:rPr lang="en-US" sz="3000" dirty="0" smtClean="0">
                <a:latin typeface="Times New Roman" pitchFamily="18" charset="0"/>
                <a:cs typeface="Times New Roman" pitchFamily="18" charset="0"/>
              </a:rPr>
              <a:t> do </a:t>
            </a:r>
            <a:r>
              <a:rPr lang="en-US" sz="3000" dirty="0" err="1" smtClean="0">
                <a:latin typeface="Times New Roman" pitchFamily="18" charset="0"/>
                <a:cs typeface="Times New Roman" pitchFamily="18" charset="0"/>
              </a:rPr>
              <a:t>cấu</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trúc</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bên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trong</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của</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não</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phức</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tạp</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và</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các</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chức</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năng</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của</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não</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phát</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triển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Cấu</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trúc</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của</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tế</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bào</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bán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cầu</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đại</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não</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có</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những</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đặc</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điểm</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như</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trong</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cấu</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trúc</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tế</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bào</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não</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của</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người</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lớn</a:t>
            </a:r>
            <a:r>
              <a:rPr lang="en-US" sz="3000" dirty="0" smtClean="0">
                <a:latin typeface="Times New Roman" pitchFamily="18" charset="0"/>
                <a:cs typeface="Times New Roman" pitchFamily="18" charset="0"/>
              </a:rPr>
              <a:t>. </a:t>
            </a:r>
          </a:p>
          <a:p>
            <a:pPr eaLnBrk="1" hangingPunct="1">
              <a:spcBef>
                <a:spcPct val="50000"/>
              </a:spcBef>
              <a:defRPr/>
            </a:pPr>
            <a:r>
              <a:rPr lang="en-US" sz="3000" dirty="0" smtClean="0">
                <a:latin typeface="Times New Roman" pitchFamily="18" charset="0"/>
                <a:cs typeface="Times New Roman" pitchFamily="18" charset="0"/>
              </a:rPr>
              <a:t>	- </a:t>
            </a:r>
            <a:r>
              <a:rPr lang="en-US" sz="3000" dirty="0" err="1" smtClean="0">
                <a:latin typeface="Times New Roman" pitchFamily="18" charset="0"/>
                <a:cs typeface="Times New Roman" pitchFamily="18" charset="0"/>
              </a:rPr>
              <a:t>Đa</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số</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các</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em</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đã</a:t>
            </a:r>
            <a:r>
              <a:rPr lang="en-US" sz="3000" dirty="0" smtClean="0">
                <a:latin typeface="Times New Roman" pitchFamily="18" charset="0"/>
                <a:cs typeface="Times New Roman" pitchFamily="18" charset="0"/>
              </a:rPr>
              <a:t> qua </a:t>
            </a:r>
            <a:r>
              <a:rPr lang="en-US" sz="3000" dirty="0" err="1" smtClean="0">
                <a:latin typeface="Times New Roman" pitchFamily="18" charset="0"/>
                <a:cs typeface="Times New Roman" pitchFamily="18" charset="0"/>
              </a:rPr>
              <a:t>thời</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kỳ</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phát</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dục</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Hoạt</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động</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của</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các</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tuyến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nội</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tiết</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trở</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nên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bình</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thường</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Sự</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không</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cân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đối</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giữa</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trạng</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thái</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của</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các</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mạch</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máu</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với</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hoạt</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động</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của</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tim</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cũng</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mất</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dần</a:t>
            </a:r>
            <a:r>
              <a:rPr lang="en-US" sz="3000" dirty="0" smtClean="0">
                <a:latin typeface="Times New Roman" pitchFamily="18" charset="0"/>
                <a:cs typeface="Times New Roman" pitchFamily="18" charset="0"/>
              </a:rPr>
              <a:t>. </a:t>
            </a:r>
            <a:r>
              <a:rPr lang="en-US" sz="3000" dirty="0" smtClean="0">
                <a:latin typeface="Times New Roman" pitchFamily="18" charset="0"/>
              </a:rPr>
              <a:t> </a:t>
            </a: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blinds(horizontal)">
                                      <p:cBhvr>
                                        <p:cTn id="7" dur="500"/>
                                        <p:tgtEl>
                                          <p:spTgt spid="1126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267">
                                            <p:txEl>
                                              <p:pRg st="0" end="0"/>
                                            </p:txEl>
                                          </p:spTgt>
                                        </p:tgtEl>
                                        <p:attrNameLst>
                                          <p:attrName>style.visibility</p:attrName>
                                        </p:attrNameLst>
                                      </p:cBhvr>
                                      <p:to>
                                        <p:strVal val="visible"/>
                                      </p:to>
                                    </p:set>
                                    <p:animEffect transition="in" filter="blinds(horizontal)">
                                      <p:cBhvr>
                                        <p:cTn id="12" dur="500"/>
                                        <p:tgtEl>
                                          <p:spTgt spid="11267">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1267">
                                            <p:txEl>
                                              <p:pRg st="1" end="1"/>
                                            </p:txEl>
                                          </p:spTgt>
                                        </p:tgtEl>
                                        <p:attrNameLst>
                                          <p:attrName>style.visibility</p:attrName>
                                        </p:attrNameLst>
                                      </p:cBhvr>
                                      <p:to>
                                        <p:strVal val="visible"/>
                                      </p:to>
                                    </p:set>
                                    <p:animEffect transition="in" filter="blinds(horizontal)">
                                      <p:cBhvr>
                                        <p:cTn id="17" dur="500"/>
                                        <p:tgtEl>
                                          <p:spTgt spid="11267">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1267">
                                            <p:txEl>
                                              <p:pRg st="2" end="2"/>
                                            </p:txEl>
                                          </p:spTgt>
                                        </p:tgtEl>
                                        <p:attrNameLst>
                                          <p:attrName>style.visibility</p:attrName>
                                        </p:attrNameLst>
                                      </p:cBhvr>
                                      <p:to>
                                        <p:strVal val="visible"/>
                                      </p:to>
                                    </p:set>
                                    <p:animEffect transition="in" filter="blinds(horizontal)">
                                      <p:cBhvr>
                                        <p:cTn id="22" dur="500"/>
                                        <p:tgtEl>
                                          <p:spTgt spid="1126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animBg="1" autoUpdateAnimBg="0"/>
      <p:bldP spid="11267" grpId="0" build="p"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152400" y="228600"/>
            <a:ext cx="8839200" cy="838200"/>
          </a:xfrm>
          <a:ln>
            <a:solidFill>
              <a:schemeClr val="tx1"/>
            </a:solidFill>
            <a:miter lim="800000"/>
            <a:headEnd/>
            <a:tailEnd/>
          </a:ln>
        </p:spPr>
        <p:txBody>
          <a:bodyPr/>
          <a:lstStyle/>
          <a:p>
            <a:pPr eaLnBrk="1" hangingPunct="1">
              <a:defRPr/>
            </a:pPr>
            <a:r>
              <a:rPr lang="en-US" sz="3200" b="1" smtClean="0">
                <a:solidFill>
                  <a:srgbClr val="C92D03"/>
                </a:solidFill>
                <a:latin typeface="Times New Roman" pitchFamily="18" charset="0"/>
                <a:cs typeface="Times New Roman" pitchFamily="18" charset="0"/>
              </a:rPr>
              <a:t>2. Đặc điểm cơ thể</a:t>
            </a:r>
            <a:endParaRPr lang="en-US" sz="3200" smtClean="0">
              <a:solidFill>
                <a:srgbClr val="C92D03"/>
              </a:solidFill>
              <a:latin typeface="Times New Roman" pitchFamily="18" charset="0"/>
              <a:cs typeface="Times New Roman" pitchFamily="18" charset="0"/>
            </a:endParaRPr>
          </a:p>
        </p:txBody>
      </p:sp>
      <p:sp>
        <p:nvSpPr>
          <p:cNvPr id="13315" name="Text Box 3"/>
          <p:cNvSpPr txBox="1">
            <a:spLocks noChangeArrowheads="1"/>
          </p:cNvSpPr>
          <p:nvPr/>
        </p:nvSpPr>
        <p:spPr bwMode="auto">
          <a:xfrm>
            <a:off x="152400" y="1212850"/>
            <a:ext cx="8839200" cy="5508625"/>
          </a:xfrm>
          <a:prstGeom prst="rect">
            <a:avLst/>
          </a:prstGeom>
          <a:noFill/>
          <a:ln/>
          <a:effectLst/>
        </p:spPr>
        <p:style>
          <a:lnRef idx="1">
            <a:schemeClr val="accent4"/>
          </a:lnRef>
          <a:fillRef idx="2">
            <a:schemeClr val="accent4"/>
          </a:fillRef>
          <a:effectRef idx="1">
            <a:schemeClr val="accent4"/>
          </a:effectRef>
          <a:fontRef idx="minor">
            <a:schemeClr val="dk1"/>
          </a:fontRef>
        </p:style>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just" eaLnBrk="1" hangingPunct="1">
              <a:spcBef>
                <a:spcPct val="50000"/>
              </a:spcBef>
              <a:defRPr/>
            </a:pPr>
            <a:r>
              <a:rPr lang="en-US" sz="2800" dirty="0" smtClean="0">
                <a:latin typeface="Times New Roman" pitchFamily="18" charset="0"/>
                <a:cs typeface="Times New Roman" pitchFamily="18" charset="0"/>
              </a:rPr>
              <a:t>	- </a:t>
            </a:r>
            <a:r>
              <a:rPr lang="en-US" sz="3200" dirty="0" err="1" smtClean="0">
                <a:latin typeface="Times New Roman" pitchFamily="18" charset="0"/>
                <a:cs typeface="Times New Roman" pitchFamily="18" charset="0"/>
              </a:rPr>
              <a:t>Vẫn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còn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tính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dễ</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bị</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kích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thích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và</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sự</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thể</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hiện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của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nó</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nói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chung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giống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như</a:t>
            </a:r>
            <a:r>
              <a:rPr lang="en-US" sz="3200" dirty="0" smtClean="0">
                <a:latin typeface="Times New Roman" pitchFamily="18" charset="0"/>
                <a:cs typeface="Times New Roman" pitchFamily="18" charset="0"/>
              </a:rPr>
              <a:t> ở </a:t>
            </a:r>
            <a:r>
              <a:rPr lang="en-US" sz="3200" dirty="0" err="1" smtClean="0">
                <a:latin typeface="Times New Roman" pitchFamily="18" charset="0"/>
                <a:cs typeface="Times New Roman" pitchFamily="18" charset="0"/>
              </a:rPr>
              <a:t>tuổi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thiếu</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niên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Tuy</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nhiên</a:t>
            </a:r>
            <a:r>
              <a:rPr lang="en-US" sz="3200" dirty="0" smtClean="0">
                <a:latin typeface="Times New Roman" pitchFamily="18" charset="0"/>
                <a:cs typeface="Times New Roman" pitchFamily="18" charset="0"/>
              </a:rPr>
              <a:t>, ở </a:t>
            </a:r>
            <a:r>
              <a:rPr lang="en-US" sz="3200" dirty="0" err="1" smtClean="0">
                <a:latin typeface="Times New Roman" pitchFamily="18" charset="0"/>
                <a:cs typeface="Times New Roman" pitchFamily="18" charset="0"/>
              </a:rPr>
              <a:t>tuổi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thanh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niên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tính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dễ</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bị</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kích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động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không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phải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chỉ</a:t>
            </a:r>
            <a:r>
              <a:rPr lang="en-US" sz="3200" dirty="0" smtClean="0">
                <a:latin typeface="Times New Roman" pitchFamily="18" charset="0"/>
                <a:cs typeface="Times New Roman" pitchFamily="18" charset="0"/>
              </a:rPr>
              <a:t> do </a:t>
            </a:r>
            <a:r>
              <a:rPr lang="en-US" sz="3200" dirty="0" err="1" smtClean="0">
                <a:latin typeface="Times New Roman" pitchFamily="18" charset="0"/>
                <a:cs typeface="Times New Roman" pitchFamily="18" charset="0"/>
              </a:rPr>
              <a:t>nguyên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nhân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sinh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lý</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mà</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còn</a:t>
            </a:r>
            <a:r>
              <a:rPr lang="en-US" sz="3200" dirty="0" smtClean="0">
                <a:latin typeface="Times New Roman" pitchFamily="18" charset="0"/>
                <a:cs typeface="Times New Roman" pitchFamily="18" charset="0"/>
              </a:rPr>
              <a:t> do </a:t>
            </a:r>
            <a:r>
              <a:rPr lang="en-US" sz="3200" dirty="0" err="1" smtClean="0">
                <a:latin typeface="Times New Roman" pitchFamily="18" charset="0"/>
                <a:cs typeface="Times New Roman" pitchFamily="18" charset="0"/>
              </a:rPr>
              <a:t>cách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sống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của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cá</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nhân</a:t>
            </a:r>
            <a:r>
              <a:rPr lang="en-US" sz="3200" dirty="0" smtClean="0">
                <a:latin typeface="Times New Roman" pitchFamily="18" charset="0"/>
                <a:cs typeface="Times New Roman" pitchFamily="18" charset="0"/>
              </a:rPr>
              <a:t>.</a:t>
            </a:r>
          </a:p>
          <a:p>
            <a:pPr algn="just" eaLnBrk="1" hangingPunct="1">
              <a:spcBef>
                <a:spcPct val="50000"/>
              </a:spcBef>
              <a:defRPr/>
            </a:pPr>
            <a:r>
              <a:rPr lang="en-US" sz="3200" dirty="0" smtClean="0">
                <a:latin typeface="Times New Roman" pitchFamily="18" charset="0"/>
                <a:cs typeface="Times New Roman" pitchFamily="18" charset="0"/>
              </a:rPr>
              <a:t>	- </a:t>
            </a:r>
            <a:r>
              <a:rPr lang="en-US" sz="3200" dirty="0" err="1" smtClean="0">
                <a:latin typeface="Times New Roman" pitchFamily="18" charset="0"/>
                <a:cs typeface="Times New Roman" pitchFamily="18" charset="0"/>
              </a:rPr>
              <a:t>Nhìn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chung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đây</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là</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lứa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tuổi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có</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cơ</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thể</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phát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triển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cân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đối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khỏe</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đẹp</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số</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các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em</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có</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thể</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đạt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được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những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khả</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năng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thành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tích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về</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cơ</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thể</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như</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người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lớn</a:t>
            </a:r>
            <a:r>
              <a:rPr lang="en-US" sz="3200" dirty="0" smtClean="0">
                <a:latin typeface="Times New Roman" pitchFamily="18" charset="0"/>
                <a:cs typeface="Times New Roman" pitchFamily="18" charset="0"/>
              </a:rPr>
              <a:t>.</a:t>
            </a:r>
          </a:p>
          <a:p>
            <a:pPr eaLnBrk="1" hangingPunct="1">
              <a:spcBef>
                <a:spcPct val="50000"/>
              </a:spcBef>
              <a:buFontTx/>
              <a:buChar char="-"/>
              <a:defRPr/>
            </a:pPr>
            <a:endParaRPr lang="en-US" sz="3200" dirty="0" smtClean="0">
              <a:latin typeface="Times New Roman" pitchFamily="18" charset="0"/>
            </a:endParaRP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checkerboard(across)">
                                      <p:cBhvr>
                                        <p:cTn id="7" dur="500"/>
                                        <p:tgtEl>
                                          <p:spTgt spid="1331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12" dur="500"/>
                                        <p:tgtEl>
                                          <p:spTgt spid="13315">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3315">
                                            <p:txEl>
                                              <p:pRg st="1" end="1"/>
                                            </p:txEl>
                                          </p:spTgt>
                                        </p:tgtEl>
                                        <p:attrNameLst>
                                          <p:attrName>style.visibility</p:attrName>
                                        </p:attrNameLst>
                                      </p:cBhvr>
                                      <p:to>
                                        <p:strVal val="visible"/>
                                      </p:to>
                                    </p:set>
                                    <p:animEffect transition="in" filter="blinds(horizontal)">
                                      <p:cBhvr>
                                        <p:cTn id="17" dur="500"/>
                                        <p:tgtEl>
                                          <p:spTgt spid="1331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animBg="1" autoUpdateAnimBg="0"/>
      <p:bldP spid="13315" grpId="0" build="p"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5363" name="Text Box 3"/>
          <p:cNvSpPr txBox="1">
            <a:spLocks noChangeArrowheads="1"/>
          </p:cNvSpPr>
          <p:nvPr/>
        </p:nvSpPr>
        <p:spPr bwMode="auto">
          <a:xfrm>
            <a:off x="0" y="1066800"/>
            <a:ext cx="9144000" cy="55403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Bef>
                <a:spcPct val="50000"/>
              </a:spcBef>
            </a:pPr>
            <a:r>
              <a:rPr lang="en-US" sz="3000" b="1">
                <a:solidFill>
                  <a:srgbClr val="C92D03"/>
                </a:solidFill>
                <a:latin typeface="Times New Roman" panose="02020603050405020304" pitchFamily="18" charset="0"/>
                <a:cs typeface="Times New Roman" panose="02020603050405020304" pitchFamily="18" charset="0"/>
              </a:rPr>
              <a:t>3.1.Trong gia đình</a:t>
            </a:r>
            <a:endParaRPr lang="en-US" sz="3000">
              <a:solidFill>
                <a:srgbClr val="C92D03"/>
              </a:solidFill>
              <a:latin typeface="Times New Roman" panose="02020603050405020304" pitchFamily="18" charset="0"/>
            </a:endParaRPr>
          </a:p>
        </p:txBody>
      </p:sp>
      <p:sp>
        <p:nvSpPr>
          <p:cNvPr id="15364" name="Text Box 4"/>
          <p:cNvSpPr txBox="1">
            <a:spLocks noChangeArrowheads="1"/>
          </p:cNvSpPr>
          <p:nvPr/>
        </p:nvSpPr>
        <p:spPr bwMode="auto">
          <a:xfrm>
            <a:off x="0" y="2057400"/>
            <a:ext cx="9144000" cy="447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Bef>
                <a:spcPct val="50000"/>
              </a:spcBef>
            </a:pPr>
            <a:r>
              <a:rPr lang="en-US" sz="3000">
                <a:solidFill>
                  <a:srgbClr val="000000"/>
                </a:solidFill>
                <a:latin typeface="Times New Roman" panose="02020603050405020304" pitchFamily="18" charset="0"/>
                <a:cs typeface="Times New Roman" panose="02020603050405020304" pitchFamily="18" charset="0"/>
              </a:rPr>
              <a:t>	- Các em đã có quyền hạn và trách nhiệm nhất định với gia đình: Có thể tham gia vào công việc của người lớn để tăng thu nhập, nội trợ, chăm sóc em nhỏ…; được cha mẹ hỏi ý kiến về những công việc quan trọng trong gia đình và ý kiến của các em đã được tôn trọng.</a:t>
            </a:r>
          </a:p>
          <a:p>
            <a:pPr algn="just" eaLnBrk="1" hangingPunct="1">
              <a:spcBef>
                <a:spcPct val="50000"/>
              </a:spcBef>
            </a:pPr>
            <a:r>
              <a:rPr lang="en-US" sz="3000">
                <a:solidFill>
                  <a:srgbClr val="000000"/>
                </a:solidFill>
                <a:latin typeface="Times New Roman" panose="02020603050405020304" pitchFamily="18" charset="0"/>
                <a:cs typeface="Times New Roman" panose="02020603050405020304" pitchFamily="18" charset="0"/>
              </a:rPr>
              <a:t>	- Đối với cha mẹ: Do có sự khác biệt về trình độ và tuổi tác nên giữa cha mẹ và thanh niên có những khoảng cách nhất định. Thường thanh niên không thích sự bảo trợ phiền toái, nhưng rất cần sự nâng đỡ về mặt tinh thần.</a:t>
            </a:r>
            <a:endParaRPr lang="en-US" sz="3000">
              <a:solidFill>
                <a:srgbClr val="000000"/>
              </a:solidFill>
              <a:latin typeface="Times New Roman" panose="02020603050405020304" pitchFamily="18" charset="0"/>
            </a:endParaRPr>
          </a:p>
        </p:txBody>
      </p:sp>
      <p:sp>
        <p:nvSpPr>
          <p:cNvPr id="5" name="Rectangle 2"/>
          <p:cNvSpPr txBox="1">
            <a:spLocks noChangeArrowheads="1"/>
          </p:cNvSpPr>
          <p:nvPr/>
        </p:nvSpPr>
        <p:spPr bwMode="auto">
          <a:xfrm>
            <a:off x="0" y="0"/>
            <a:ext cx="9144000" cy="1066800"/>
          </a:xfrm>
          <a:prstGeom prst="rect">
            <a:avLst/>
          </a:prstGeom>
          <a:noFill/>
          <a:ln w="9525">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sz="3400" b="1">
                <a:solidFill>
                  <a:srgbClr val="FF3300"/>
                </a:solidFill>
                <a:latin typeface="Times New Roman" panose="02020603050405020304" pitchFamily="18" charset="0"/>
                <a:cs typeface="Times New Roman" panose="02020603050405020304" pitchFamily="18" charset="0"/>
              </a:rPr>
              <a:t>3.  Điều kiện xã hội của sự phát triển </a:t>
            </a:r>
            <a:endParaRPr lang="en-US" sz="3400">
              <a:solidFill>
                <a:srgbClr val="FF3300"/>
              </a:solidFill>
              <a:latin typeface="Times New Roman" panose="02020603050405020304" pitchFamily="18" charset="0"/>
              <a:cs typeface="Times New Roman" panose="02020603050405020304" pitchFamily="18" charset="0"/>
            </a:endParaRPr>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5363"/>
                                        </p:tgtEl>
                                        <p:attrNameLst>
                                          <p:attrName>style.visibility</p:attrName>
                                        </p:attrNameLst>
                                      </p:cBhvr>
                                      <p:to>
                                        <p:strVal val="visible"/>
                                      </p:to>
                                    </p:set>
                                    <p:animEffect transition="in" filter="blinds(horizontal)">
                                      <p:cBhvr>
                                        <p:cTn id="12" dur="500"/>
                                        <p:tgtEl>
                                          <p:spTgt spid="1536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5364"/>
                                        </p:tgtEl>
                                        <p:attrNameLst>
                                          <p:attrName>style.visibility</p:attrName>
                                        </p:attrNameLst>
                                      </p:cBhvr>
                                      <p:to>
                                        <p:strVal val="visible"/>
                                      </p:to>
                                    </p:set>
                                    <p:animEffect transition="in" filter="blinds(horizontal)">
                                      <p:cBhvr>
                                        <p:cTn id="17" dur="500"/>
                                        <p:tgtEl>
                                          <p:spTgt spid="153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animBg="1" autoUpdateAnimBg="0"/>
      <p:bldP spid="15364" grpId="0"/>
      <p:bldP spid="5" grpId="0" animBg="1"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0" y="0"/>
            <a:ext cx="9144000" cy="1066800"/>
          </a:xfrm>
          <a:ln>
            <a:solidFill>
              <a:schemeClr val="accent2"/>
            </a:solidFill>
            <a:miter lim="800000"/>
            <a:headEnd/>
            <a:tailEnd/>
          </a:ln>
        </p:spPr>
        <p:txBody>
          <a:bodyPr/>
          <a:lstStyle/>
          <a:p>
            <a:pPr eaLnBrk="1" hangingPunct="1">
              <a:defRPr/>
            </a:pPr>
            <a:r>
              <a:rPr lang="en-US" sz="3200" b="1" smtClean="0">
                <a:solidFill>
                  <a:srgbClr val="FF3300"/>
                </a:solidFill>
                <a:latin typeface="Times New Roman" pitchFamily="18" charset="0"/>
                <a:cs typeface="Times New Roman" pitchFamily="18" charset="0"/>
              </a:rPr>
              <a:t>3. Điều kiện xã hội của sự phát triển</a:t>
            </a:r>
            <a:r>
              <a:rPr lang="en-US" b="1" smtClean="0">
                <a:solidFill>
                  <a:srgbClr val="FF3300"/>
                </a:solidFill>
                <a:latin typeface="Times New Roman" pitchFamily="18" charset="0"/>
                <a:cs typeface="Times New Roman" pitchFamily="18" charset="0"/>
              </a:rPr>
              <a:t> </a:t>
            </a:r>
            <a:endParaRPr lang="en-US" smtClean="0">
              <a:solidFill>
                <a:srgbClr val="FF3300"/>
              </a:solidFill>
              <a:latin typeface="Times New Roman" pitchFamily="18" charset="0"/>
              <a:cs typeface="Times New Roman" pitchFamily="18" charset="0"/>
            </a:endParaRPr>
          </a:p>
        </p:txBody>
      </p:sp>
      <p:sp>
        <p:nvSpPr>
          <p:cNvPr id="17411" name="Text Box 3"/>
          <p:cNvSpPr txBox="1">
            <a:spLocks noChangeArrowheads="1"/>
          </p:cNvSpPr>
          <p:nvPr/>
        </p:nvSpPr>
        <p:spPr bwMode="auto">
          <a:xfrm>
            <a:off x="0" y="1066800"/>
            <a:ext cx="9144000" cy="55403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sz="3000" b="1">
                <a:latin typeface="Times New Roman" panose="02020603050405020304" pitchFamily="18" charset="0"/>
                <a:cs typeface="Times New Roman" panose="02020603050405020304" pitchFamily="18" charset="0"/>
              </a:rPr>
              <a:t> </a:t>
            </a:r>
            <a:r>
              <a:rPr lang="en-US" sz="3000" b="1">
                <a:solidFill>
                  <a:srgbClr val="C92D03"/>
                </a:solidFill>
                <a:latin typeface="Times New Roman" panose="02020603050405020304" pitchFamily="18" charset="0"/>
                <a:cs typeface="Times New Roman" panose="02020603050405020304" pitchFamily="18" charset="0"/>
              </a:rPr>
              <a:t>3.2. Ở nhà trường</a:t>
            </a:r>
            <a:endParaRPr lang="en-US" sz="3000">
              <a:solidFill>
                <a:srgbClr val="C92D03"/>
              </a:solidFill>
              <a:latin typeface="Times New Roman" panose="02020603050405020304" pitchFamily="18" charset="0"/>
            </a:endParaRPr>
          </a:p>
        </p:txBody>
      </p:sp>
      <p:sp>
        <p:nvSpPr>
          <p:cNvPr id="17412" name="Text Box 4"/>
          <p:cNvSpPr txBox="1">
            <a:spLocks noChangeArrowheads="1"/>
          </p:cNvSpPr>
          <p:nvPr/>
        </p:nvSpPr>
        <p:spPr bwMode="auto">
          <a:xfrm>
            <a:off x="0" y="1676400"/>
            <a:ext cx="9144000" cy="5048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Bef>
                <a:spcPct val="50000"/>
              </a:spcBef>
            </a:pPr>
            <a:r>
              <a:rPr lang="en-US" sz="2800">
                <a:latin typeface="Times New Roman" panose="02020603050405020304" pitchFamily="18" charset="0"/>
                <a:cs typeface="Times New Roman" panose="02020603050405020304" pitchFamily="18" charset="0"/>
              </a:rPr>
              <a:t>	Nhà trường có ảnh hưởng rất lớn đến sự hình thành và phát triển nhân cách thanh niên:</a:t>
            </a:r>
          </a:p>
          <a:p>
            <a:pPr algn="just" eaLnBrk="1" hangingPunct="1">
              <a:spcBef>
                <a:spcPct val="50000"/>
              </a:spcBef>
            </a:pPr>
            <a:r>
              <a:rPr lang="en-US" sz="2800">
                <a:latin typeface="Times New Roman" panose="02020603050405020304" pitchFamily="18" charset="0"/>
                <a:cs typeface="Times New Roman" panose="02020603050405020304" pitchFamily="18" charset="0"/>
              </a:rPr>
              <a:t>-  Việc học tập gắn liền với việc chọn nghề.</a:t>
            </a:r>
          </a:p>
          <a:p>
            <a:pPr algn="just" eaLnBrk="1" hangingPunct="1">
              <a:spcBef>
                <a:spcPct val="50000"/>
              </a:spcBef>
            </a:pPr>
            <a:r>
              <a:rPr lang="en-US" sz="2800">
                <a:latin typeface="Times New Roman" panose="02020603050405020304" pitchFamily="18" charset="0"/>
                <a:cs typeface="Times New Roman" panose="02020603050405020304" pitchFamily="18" charset="0"/>
              </a:rPr>
              <a:t>- Nội dung môn học có ý nghĩa hình thành thế giới quan và nhân sinh quan rõ nét.</a:t>
            </a:r>
          </a:p>
          <a:p>
            <a:pPr algn="just" eaLnBrk="1" hangingPunct="1">
              <a:spcBef>
                <a:spcPct val="50000"/>
              </a:spcBef>
            </a:pPr>
            <a:r>
              <a:rPr lang="en-US" sz="2800">
                <a:latin typeface="Times New Roman" panose="02020603050405020304" pitchFamily="18" charset="0"/>
                <a:cs typeface="Times New Roman" panose="02020603050405020304" pitchFamily="18" charset="0"/>
              </a:rPr>
              <a:t>- PPGD của GV yêu cầu HS phải làm việc nhiều hơn.</a:t>
            </a:r>
          </a:p>
          <a:p>
            <a:pPr algn="just" eaLnBrk="1" hangingPunct="1">
              <a:spcBef>
                <a:spcPct val="50000"/>
              </a:spcBef>
            </a:pPr>
            <a:r>
              <a:rPr lang="en-US" sz="2800">
                <a:latin typeface="Times New Roman" panose="02020603050405020304" pitchFamily="18" charset="0"/>
                <a:cs typeface="Times New Roman" panose="02020603050405020304" pitchFamily="18" charset="0"/>
              </a:rPr>
              <a:t>- Trong các hoạt động khác học sinh được tự lập nhiều hơn, năng lực tổ chức và tính kỷ luật của các em được phát triển.</a:t>
            </a:r>
          </a:p>
          <a:p>
            <a:pPr algn="just" eaLnBrk="1" hangingPunct="1">
              <a:spcBef>
                <a:spcPct val="50000"/>
              </a:spcBef>
            </a:pPr>
            <a:r>
              <a:rPr lang="en-US" sz="2800">
                <a:latin typeface="Times New Roman" panose="02020603050405020304" pitchFamily="18" charset="0"/>
                <a:cs typeface="Times New Roman" panose="02020603050405020304" pitchFamily="18" charset="0"/>
              </a:rPr>
              <a:t>-Nhóm bạn cùng lớp có ảnh hưởng rất lớn đối với các em. </a:t>
            </a:r>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410"/>
                                        </p:tgtEl>
                                        <p:attrNameLst>
                                          <p:attrName>style.visibility</p:attrName>
                                        </p:attrNameLst>
                                      </p:cBhvr>
                                      <p:to>
                                        <p:strVal val="visible"/>
                                      </p:to>
                                    </p:set>
                                    <p:animEffect transition="in" filter="blinds(horizontal)">
                                      <p:cBhvr>
                                        <p:cTn id="7" dur="500"/>
                                        <p:tgtEl>
                                          <p:spTgt spid="1741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7411"/>
                                        </p:tgtEl>
                                        <p:attrNameLst>
                                          <p:attrName>style.visibility</p:attrName>
                                        </p:attrNameLst>
                                      </p:cBhvr>
                                      <p:to>
                                        <p:strVal val="visible"/>
                                      </p:to>
                                    </p:set>
                                    <p:animEffect transition="in" filter="checkerboard(across)">
                                      <p:cBhvr>
                                        <p:cTn id="12" dur="500"/>
                                        <p:tgtEl>
                                          <p:spTgt spid="1741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7412">
                                            <p:txEl>
                                              <p:pRg st="0" end="0"/>
                                            </p:txEl>
                                          </p:spTgt>
                                        </p:tgtEl>
                                        <p:attrNameLst>
                                          <p:attrName>style.visibility</p:attrName>
                                        </p:attrNameLst>
                                      </p:cBhvr>
                                      <p:to>
                                        <p:strVal val="visible"/>
                                      </p:to>
                                    </p:set>
                                    <p:animEffect transition="in" filter="blinds(horizontal)">
                                      <p:cBhvr>
                                        <p:cTn id="17" dur="500"/>
                                        <p:tgtEl>
                                          <p:spTgt spid="17412">
                                            <p:txEl>
                                              <p:pRg st="0" end="0"/>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7412">
                                            <p:txEl>
                                              <p:pRg st="1" end="1"/>
                                            </p:txEl>
                                          </p:spTgt>
                                        </p:tgtEl>
                                        <p:attrNameLst>
                                          <p:attrName>style.visibility</p:attrName>
                                        </p:attrNameLst>
                                      </p:cBhvr>
                                      <p:to>
                                        <p:strVal val="visible"/>
                                      </p:to>
                                    </p:set>
                                    <p:animEffect transition="in" filter="blinds(horizontal)">
                                      <p:cBhvr>
                                        <p:cTn id="22" dur="500"/>
                                        <p:tgtEl>
                                          <p:spTgt spid="17412">
                                            <p:txEl>
                                              <p:pRg st="1" end="1"/>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7412">
                                            <p:txEl>
                                              <p:pRg st="2" end="2"/>
                                            </p:txEl>
                                          </p:spTgt>
                                        </p:tgtEl>
                                        <p:attrNameLst>
                                          <p:attrName>style.visibility</p:attrName>
                                        </p:attrNameLst>
                                      </p:cBhvr>
                                      <p:to>
                                        <p:strVal val="visible"/>
                                      </p:to>
                                    </p:set>
                                    <p:animEffect transition="in" filter="blinds(horizontal)">
                                      <p:cBhvr>
                                        <p:cTn id="27" dur="500"/>
                                        <p:tgtEl>
                                          <p:spTgt spid="17412">
                                            <p:txEl>
                                              <p:pRg st="2" end="2"/>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7412">
                                            <p:txEl>
                                              <p:pRg st="3" end="3"/>
                                            </p:txEl>
                                          </p:spTgt>
                                        </p:tgtEl>
                                        <p:attrNameLst>
                                          <p:attrName>style.visibility</p:attrName>
                                        </p:attrNameLst>
                                      </p:cBhvr>
                                      <p:to>
                                        <p:strVal val="visible"/>
                                      </p:to>
                                    </p:set>
                                    <p:animEffect transition="in" filter="blinds(horizontal)">
                                      <p:cBhvr>
                                        <p:cTn id="32" dur="500"/>
                                        <p:tgtEl>
                                          <p:spTgt spid="17412">
                                            <p:txEl>
                                              <p:pRg st="3" end="3"/>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7412">
                                            <p:txEl>
                                              <p:pRg st="4" end="4"/>
                                            </p:txEl>
                                          </p:spTgt>
                                        </p:tgtEl>
                                        <p:attrNameLst>
                                          <p:attrName>style.visibility</p:attrName>
                                        </p:attrNameLst>
                                      </p:cBhvr>
                                      <p:to>
                                        <p:strVal val="visible"/>
                                      </p:to>
                                    </p:set>
                                    <p:animEffect transition="in" filter="blinds(horizontal)">
                                      <p:cBhvr>
                                        <p:cTn id="37" dur="500"/>
                                        <p:tgtEl>
                                          <p:spTgt spid="17412">
                                            <p:txEl>
                                              <p:pRg st="4" end="4"/>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7412">
                                            <p:txEl>
                                              <p:pRg st="5" end="5"/>
                                            </p:txEl>
                                          </p:spTgt>
                                        </p:tgtEl>
                                        <p:attrNameLst>
                                          <p:attrName>style.visibility</p:attrName>
                                        </p:attrNameLst>
                                      </p:cBhvr>
                                      <p:to>
                                        <p:strVal val="visible"/>
                                      </p:to>
                                    </p:set>
                                    <p:animEffect transition="in" filter="blinds(horizontal)">
                                      <p:cBhvr>
                                        <p:cTn id="42" dur="500"/>
                                        <p:tgtEl>
                                          <p:spTgt spid="1741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animBg="1" autoUpdateAnimBg="0"/>
      <p:bldP spid="17411" grpId="0" animBg="1" autoUpdateAnimBg="0"/>
      <p:bldP spid="17412" grpId="0" build="p"/>
    </p:bldLst>
  </p:timing>
</p:sld>
</file>

<file path=ppt/slides/slide17.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0" y="0"/>
            <a:ext cx="9144000" cy="762000"/>
          </a:xfrm>
          <a:ln>
            <a:solidFill>
              <a:schemeClr val="accent2"/>
            </a:solidFill>
            <a:miter lim="800000"/>
            <a:headEnd/>
            <a:tailEnd/>
          </a:ln>
        </p:spPr>
        <p:txBody>
          <a:bodyPr>
            <a:normAutofit fontScale="90000"/>
          </a:bodyPr>
          <a:lstStyle/>
          <a:p>
            <a:pPr eaLnBrk="1" hangingPunct="1">
              <a:defRPr/>
            </a:pPr>
            <a:r>
              <a:rPr lang="en-US" sz="3200" b="1" dirty="0" smtClean="0">
                <a:solidFill>
                  <a:srgbClr val="FF3300"/>
                </a:solidFill>
                <a:latin typeface="Times New Roman" pitchFamily="18" charset="0"/>
                <a:cs typeface="Times New Roman" pitchFamily="18" charset="0"/>
              </a:rPr>
              <a:t/>
            </a:r>
            <a:br>
              <a:rPr lang="en-US" sz="3200" b="1" dirty="0" smtClean="0">
                <a:solidFill>
                  <a:srgbClr val="FF3300"/>
                </a:solidFill>
                <a:latin typeface="Times New Roman" pitchFamily="18" charset="0"/>
                <a:cs typeface="Times New Roman" pitchFamily="18" charset="0"/>
              </a:rPr>
            </a:br>
            <a:r>
              <a:rPr lang="en-US" sz="3200" b="1" dirty="0" smtClean="0">
                <a:solidFill>
                  <a:srgbClr val="FF3300"/>
                </a:solidFill>
                <a:latin typeface="Times New Roman" pitchFamily="18" charset="0"/>
                <a:cs typeface="Times New Roman" pitchFamily="18" charset="0"/>
              </a:rPr>
              <a:t>3.  </a:t>
            </a:r>
            <a:r>
              <a:rPr lang="en-US" sz="3200" b="1" dirty="0" err="1" smtClean="0">
                <a:solidFill>
                  <a:srgbClr val="FF3300"/>
                </a:solidFill>
                <a:latin typeface="Times New Roman" pitchFamily="18" charset="0"/>
                <a:cs typeface="Times New Roman" pitchFamily="18" charset="0"/>
              </a:rPr>
              <a:t>Điều</a:t>
            </a:r>
            <a:r>
              <a:rPr lang="en-US" sz="3200" b="1" dirty="0" smtClean="0">
                <a:solidFill>
                  <a:srgbClr val="FF3300"/>
                </a:solidFill>
                <a:latin typeface="Times New Roman" pitchFamily="18" charset="0"/>
                <a:cs typeface="Times New Roman" pitchFamily="18" charset="0"/>
              </a:rPr>
              <a:t> </a:t>
            </a:r>
            <a:r>
              <a:rPr lang="en-US" sz="3200" b="1" dirty="0" err="1" smtClean="0">
                <a:solidFill>
                  <a:srgbClr val="FF3300"/>
                </a:solidFill>
                <a:latin typeface="Times New Roman" pitchFamily="18" charset="0"/>
                <a:cs typeface="Times New Roman" pitchFamily="18" charset="0"/>
              </a:rPr>
              <a:t>kiện</a:t>
            </a:r>
            <a:r>
              <a:rPr lang="en-US" sz="3200" b="1" dirty="0" smtClean="0">
                <a:solidFill>
                  <a:srgbClr val="FF3300"/>
                </a:solidFill>
                <a:latin typeface="Times New Roman" pitchFamily="18" charset="0"/>
                <a:cs typeface="Times New Roman" pitchFamily="18" charset="0"/>
              </a:rPr>
              <a:t> </a:t>
            </a:r>
            <a:r>
              <a:rPr lang="en-US" sz="3200" b="1" dirty="0" err="1" smtClean="0">
                <a:solidFill>
                  <a:srgbClr val="FF3300"/>
                </a:solidFill>
                <a:latin typeface="Times New Roman" pitchFamily="18" charset="0"/>
                <a:cs typeface="Times New Roman" pitchFamily="18" charset="0"/>
              </a:rPr>
              <a:t>xã</a:t>
            </a:r>
            <a:r>
              <a:rPr lang="en-US" sz="3200" b="1" dirty="0" smtClean="0">
                <a:solidFill>
                  <a:srgbClr val="FF3300"/>
                </a:solidFill>
                <a:latin typeface="Times New Roman" pitchFamily="18" charset="0"/>
                <a:cs typeface="Times New Roman" pitchFamily="18" charset="0"/>
              </a:rPr>
              <a:t> </a:t>
            </a:r>
            <a:r>
              <a:rPr lang="en-US" sz="3200" b="1" dirty="0" err="1" smtClean="0">
                <a:solidFill>
                  <a:srgbClr val="FF3300"/>
                </a:solidFill>
                <a:latin typeface="Times New Roman" pitchFamily="18" charset="0"/>
                <a:cs typeface="Times New Roman" pitchFamily="18" charset="0"/>
              </a:rPr>
              <a:t>hội</a:t>
            </a:r>
            <a:r>
              <a:rPr lang="en-US" sz="3200" b="1" dirty="0" smtClean="0">
                <a:solidFill>
                  <a:srgbClr val="FF3300"/>
                </a:solidFill>
                <a:latin typeface="Times New Roman" pitchFamily="18" charset="0"/>
                <a:cs typeface="Times New Roman" pitchFamily="18" charset="0"/>
              </a:rPr>
              <a:t> </a:t>
            </a:r>
            <a:r>
              <a:rPr lang="en-US" sz="3200" b="1" dirty="0" err="1" smtClean="0">
                <a:solidFill>
                  <a:srgbClr val="FF3300"/>
                </a:solidFill>
                <a:latin typeface="Times New Roman" pitchFamily="18" charset="0"/>
                <a:cs typeface="Times New Roman" pitchFamily="18" charset="0"/>
              </a:rPr>
              <a:t>của</a:t>
            </a:r>
            <a:r>
              <a:rPr lang="en-US" sz="3200" b="1" dirty="0" smtClean="0">
                <a:solidFill>
                  <a:srgbClr val="FF3300"/>
                </a:solidFill>
                <a:latin typeface="Times New Roman" pitchFamily="18" charset="0"/>
                <a:cs typeface="Times New Roman" pitchFamily="18" charset="0"/>
              </a:rPr>
              <a:t> </a:t>
            </a:r>
            <a:r>
              <a:rPr lang="en-US" sz="3200" b="1" dirty="0" err="1" smtClean="0">
                <a:solidFill>
                  <a:srgbClr val="FF3300"/>
                </a:solidFill>
                <a:latin typeface="Times New Roman" pitchFamily="18" charset="0"/>
                <a:cs typeface="Times New Roman" pitchFamily="18" charset="0"/>
              </a:rPr>
              <a:t>sự</a:t>
            </a:r>
            <a:r>
              <a:rPr lang="en-US" sz="3200" b="1" dirty="0" smtClean="0">
                <a:solidFill>
                  <a:srgbClr val="FF3300"/>
                </a:solidFill>
                <a:latin typeface="Times New Roman" pitchFamily="18" charset="0"/>
                <a:cs typeface="Times New Roman" pitchFamily="18" charset="0"/>
              </a:rPr>
              <a:t> </a:t>
            </a:r>
            <a:r>
              <a:rPr lang="en-US" sz="3200" b="1" dirty="0" err="1" smtClean="0">
                <a:solidFill>
                  <a:srgbClr val="FF3300"/>
                </a:solidFill>
                <a:latin typeface="Times New Roman" pitchFamily="18" charset="0"/>
                <a:cs typeface="Times New Roman" pitchFamily="18" charset="0"/>
              </a:rPr>
              <a:t>phát</a:t>
            </a:r>
            <a:r>
              <a:rPr lang="en-US" sz="3200" b="1" dirty="0" smtClean="0">
                <a:solidFill>
                  <a:srgbClr val="FF3300"/>
                </a:solidFill>
                <a:latin typeface="Times New Roman" pitchFamily="18" charset="0"/>
                <a:cs typeface="Times New Roman" pitchFamily="18" charset="0"/>
              </a:rPr>
              <a:t> </a:t>
            </a:r>
            <a:r>
              <a:rPr lang="en-US" sz="3200" b="1" dirty="0" err="1" smtClean="0">
                <a:solidFill>
                  <a:srgbClr val="FF3300"/>
                </a:solidFill>
                <a:latin typeface="Times New Roman" pitchFamily="18" charset="0"/>
                <a:cs typeface="Times New Roman" pitchFamily="18" charset="0"/>
              </a:rPr>
              <a:t>triển</a:t>
            </a:r>
            <a:r>
              <a:rPr lang="en-US" sz="3200" b="1" dirty="0" smtClean="0">
                <a:latin typeface="Times New Roman" pitchFamily="18" charset="0"/>
                <a:cs typeface="Times New Roman" pitchFamily="18" charset="0"/>
              </a:rPr>
              <a:t> </a:t>
            </a:r>
            <a:endParaRPr lang="en-US" sz="3200" dirty="0" smtClean="0">
              <a:latin typeface="Times New Roman" pitchFamily="18" charset="0"/>
              <a:cs typeface="Times New Roman" pitchFamily="18" charset="0"/>
            </a:endParaRPr>
          </a:p>
        </p:txBody>
      </p:sp>
      <p:sp>
        <p:nvSpPr>
          <p:cNvPr id="19459" name="Text Box 3"/>
          <p:cNvSpPr txBox="1">
            <a:spLocks noChangeArrowheads="1"/>
          </p:cNvSpPr>
          <p:nvPr/>
        </p:nvSpPr>
        <p:spPr bwMode="auto">
          <a:xfrm>
            <a:off x="0" y="838200"/>
            <a:ext cx="9144000" cy="55403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sz="3000" b="1">
                <a:latin typeface="Times New Roman" panose="02020603050405020304" pitchFamily="18" charset="0"/>
                <a:cs typeface="Times New Roman" panose="02020603050405020304" pitchFamily="18" charset="0"/>
              </a:rPr>
              <a:t> </a:t>
            </a:r>
            <a:r>
              <a:rPr lang="en-US" sz="3000" b="1">
                <a:solidFill>
                  <a:srgbClr val="C92D03"/>
                </a:solidFill>
                <a:latin typeface="Times New Roman" panose="02020603050405020304" pitchFamily="18" charset="0"/>
                <a:cs typeface="Times New Roman" panose="02020603050405020304" pitchFamily="18" charset="0"/>
              </a:rPr>
              <a:t>3.3. Ngoài xã hội</a:t>
            </a:r>
          </a:p>
        </p:txBody>
      </p:sp>
      <p:sp>
        <p:nvSpPr>
          <p:cNvPr id="19460" name="Text Box 4"/>
          <p:cNvSpPr txBox="1">
            <a:spLocks noChangeArrowheads="1"/>
          </p:cNvSpPr>
          <p:nvPr/>
        </p:nvSpPr>
        <p:spPr bwMode="auto">
          <a:xfrm>
            <a:off x="0" y="1524000"/>
            <a:ext cx="9144000" cy="470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Bef>
                <a:spcPct val="50000"/>
              </a:spcBef>
            </a:pPr>
            <a:r>
              <a:rPr lang="en-US" sz="3000">
                <a:latin typeface="Times New Roman" panose="02020603050405020304" pitchFamily="18" charset="0"/>
                <a:cs typeface="Times New Roman" panose="02020603050405020304" pitchFamily="18" charset="0"/>
              </a:rPr>
              <a:t>	- Có nhiều trách nhiệm và quyền lợi hơn so với thiếu niên: 16 tuổi được tham gia sinh hoạt văn hóa với người lớn; 18 tuổi có quyền đi bỏ phiếu thực hiện quyền công dân.</a:t>
            </a:r>
          </a:p>
          <a:p>
            <a:pPr algn="just" eaLnBrk="1" hangingPunct="1">
              <a:spcBef>
                <a:spcPct val="50000"/>
              </a:spcBef>
            </a:pPr>
            <a:r>
              <a:rPr lang="en-US" sz="3000">
                <a:latin typeface="Times New Roman" panose="02020603050405020304" pitchFamily="18" charset="0"/>
                <a:cs typeface="Times New Roman" panose="02020603050405020304" pitchFamily="18" charset="0"/>
              </a:rPr>
              <a:t>	- Tuy nhiên thanh niên vẫn còn phụ thuộc người lớn về vật chất và người lớn vừa xem thanh niên là trẻ em, người lớn. </a:t>
            </a:r>
          </a:p>
          <a:p>
            <a:pPr algn="just" eaLnBrk="1" hangingPunct="1">
              <a:spcBef>
                <a:spcPct val="50000"/>
              </a:spcBef>
            </a:pPr>
            <a:r>
              <a:rPr lang="en-US" sz="3000">
                <a:latin typeface="Times New Roman" panose="02020603050405020304" pitchFamily="18" charset="0"/>
                <a:cs typeface="Times New Roman" panose="02020603050405020304" pitchFamily="18" charset="0"/>
              </a:rPr>
              <a:t>=&gt; Vì vậy, người lớn một mặt phải tôn trọng các em, mặt khác phải bảo ban, dạy dỗ các em.</a:t>
            </a:r>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9458"/>
                                        </p:tgtEl>
                                        <p:attrNameLst>
                                          <p:attrName>style.visibility</p:attrName>
                                        </p:attrNameLst>
                                      </p:cBhvr>
                                      <p:to>
                                        <p:strVal val="visible"/>
                                      </p:to>
                                    </p:set>
                                    <p:anim calcmode="lin" valueType="num">
                                      <p:cBhvr additive="base">
                                        <p:cTn id="7" dur="500" fill="hold"/>
                                        <p:tgtEl>
                                          <p:spTgt spid="19458"/>
                                        </p:tgtEl>
                                        <p:attrNameLst>
                                          <p:attrName>ppt_x</p:attrName>
                                        </p:attrNameLst>
                                      </p:cBhvr>
                                      <p:tavLst>
                                        <p:tav tm="0">
                                          <p:val>
                                            <p:strVal val="1+#ppt_w/2"/>
                                          </p:val>
                                        </p:tav>
                                        <p:tav tm="100000">
                                          <p:val>
                                            <p:strVal val="#ppt_x"/>
                                          </p:val>
                                        </p:tav>
                                      </p:tavLst>
                                    </p:anim>
                                    <p:anim calcmode="lin" valueType="num">
                                      <p:cBhvr additive="base">
                                        <p:cTn id="8" dur="500" fill="hold"/>
                                        <p:tgtEl>
                                          <p:spTgt spid="19458"/>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19459"/>
                                        </p:tgtEl>
                                        <p:attrNameLst>
                                          <p:attrName>style.visibility</p:attrName>
                                        </p:attrNameLst>
                                      </p:cBhvr>
                                      <p:to>
                                        <p:strVal val="visible"/>
                                      </p:to>
                                    </p:set>
                                    <p:animEffect transition="in" filter="blinds(horizontal)">
                                      <p:cBhvr>
                                        <p:cTn id="13" dur="500"/>
                                        <p:tgtEl>
                                          <p:spTgt spid="19459"/>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2" fill="hold" grpId="0" nodeType="clickEffect">
                                  <p:stCondLst>
                                    <p:cond delay="0"/>
                                  </p:stCondLst>
                                  <p:childTnLst>
                                    <p:set>
                                      <p:cBhvr>
                                        <p:cTn id="17" dur="1" fill="hold">
                                          <p:stCondLst>
                                            <p:cond delay="0"/>
                                          </p:stCondLst>
                                        </p:cTn>
                                        <p:tgtEl>
                                          <p:spTgt spid="19460">
                                            <p:txEl>
                                              <p:pRg st="0" end="0"/>
                                            </p:txEl>
                                          </p:spTgt>
                                        </p:tgtEl>
                                        <p:attrNameLst>
                                          <p:attrName>style.visibility</p:attrName>
                                        </p:attrNameLst>
                                      </p:cBhvr>
                                      <p:to>
                                        <p:strVal val="visible"/>
                                      </p:to>
                                    </p:set>
                                    <p:anim calcmode="lin" valueType="num">
                                      <p:cBhvr additive="base">
                                        <p:cTn id="18" dur="500" fill="hold"/>
                                        <p:tgtEl>
                                          <p:spTgt spid="19460">
                                            <p:txEl>
                                              <p:pRg st="0" end="0"/>
                                            </p:txEl>
                                          </p:spTgt>
                                        </p:tgtEl>
                                        <p:attrNameLst>
                                          <p:attrName>ppt_x</p:attrName>
                                        </p:attrNameLst>
                                      </p:cBhvr>
                                      <p:tavLst>
                                        <p:tav tm="0">
                                          <p:val>
                                            <p:strVal val="1+#ppt_w/2"/>
                                          </p:val>
                                        </p:tav>
                                        <p:tav tm="100000">
                                          <p:val>
                                            <p:strVal val="#ppt_x"/>
                                          </p:val>
                                        </p:tav>
                                      </p:tavLst>
                                    </p:anim>
                                    <p:anim calcmode="lin" valueType="num">
                                      <p:cBhvr additive="base">
                                        <p:cTn id="19" dur="500" fill="hold"/>
                                        <p:tgtEl>
                                          <p:spTgt spid="19460">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2" fill="hold" grpId="0" nodeType="clickEffect">
                                  <p:stCondLst>
                                    <p:cond delay="0"/>
                                  </p:stCondLst>
                                  <p:childTnLst>
                                    <p:set>
                                      <p:cBhvr>
                                        <p:cTn id="23" dur="1" fill="hold">
                                          <p:stCondLst>
                                            <p:cond delay="0"/>
                                          </p:stCondLst>
                                        </p:cTn>
                                        <p:tgtEl>
                                          <p:spTgt spid="19460">
                                            <p:txEl>
                                              <p:pRg st="1" end="1"/>
                                            </p:txEl>
                                          </p:spTgt>
                                        </p:tgtEl>
                                        <p:attrNameLst>
                                          <p:attrName>style.visibility</p:attrName>
                                        </p:attrNameLst>
                                      </p:cBhvr>
                                      <p:to>
                                        <p:strVal val="visible"/>
                                      </p:to>
                                    </p:set>
                                    <p:anim calcmode="lin" valueType="num">
                                      <p:cBhvr additive="base">
                                        <p:cTn id="24" dur="500" fill="hold"/>
                                        <p:tgtEl>
                                          <p:spTgt spid="19460">
                                            <p:txEl>
                                              <p:pRg st="1" end="1"/>
                                            </p:txEl>
                                          </p:spTgt>
                                        </p:tgtEl>
                                        <p:attrNameLst>
                                          <p:attrName>ppt_x</p:attrName>
                                        </p:attrNameLst>
                                      </p:cBhvr>
                                      <p:tavLst>
                                        <p:tav tm="0">
                                          <p:val>
                                            <p:strVal val="1+#ppt_w/2"/>
                                          </p:val>
                                        </p:tav>
                                        <p:tav tm="100000">
                                          <p:val>
                                            <p:strVal val="#ppt_x"/>
                                          </p:val>
                                        </p:tav>
                                      </p:tavLst>
                                    </p:anim>
                                    <p:anim calcmode="lin" valueType="num">
                                      <p:cBhvr additive="base">
                                        <p:cTn id="25" dur="500" fill="hold"/>
                                        <p:tgtEl>
                                          <p:spTgt spid="19460">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2" presetClass="entr" presetSubtype="2" fill="hold" grpId="0" nodeType="clickEffect">
                                  <p:stCondLst>
                                    <p:cond delay="0"/>
                                  </p:stCondLst>
                                  <p:childTnLst>
                                    <p:set>
                                      <p:cBhvr>
                                        <p:cTn id="29" dur="1" fill="hold">
                                          <p:stCondLst>
                                            <p:cond delay="0"/>
                                          </p:stCondLst>
                                        </p:cTn>
                                        <p:tgtEl>
                                          <p:spTgt spid="19460">
                                            <p:txEl>
                                              <p:pRg st="2" end="2"/>
                                            </p:txEl>
                                          </p:spTgt>
                                        </p:tgtEl>
                                        <p:attrNameLst>
                                          <p:attrName>style.visibility</p:attrName>
                                        </p:attrNameLst>
                                      </p:cBhvr>
                                      <p:to>
                                        <p:strVal val="visible"/>
                                      </p:to>
                                    </p:set>
                                    <p:anim calcmode="lin" valueType="num">
                                      <p:cBhvr additive="base">
                                        <p:cTn id="30" dur="500" fill="hold"/>
                                        <p:tgtEl>
                                          <p:spTgt spid="19460">
                                            <p:txEl>
                                              <p:pRg st="2" end="2"/>
                                            </p:txEl>
                                          </p:spTgt>
                                        </p:tgtEl>
                                        <p:attrNameLst>
                                          <p:attrName>ppt_x</p:attrName>
                                        </p:attrNameLst>
                                      </p:cBhvr>
                                      <p:tavLst>
                                        <p:tav tm="0">
                                          <p:val>
                                            <p:strVal val="1+#ppt_w/2"/>
                                          </p:val>
                                        </p:tav>
                                        <p:tav tm="100000">
                                          <p:val>
                                            <p:strVal val="#ppt_x"/>
                                          </p:val>
                                        </p:tav>
                                      </p:tavLst>
                                    </p:anim>
                                    <p:anim calcmode="lin" valueType="num">
                                      <p:cBhvr additive="base">
                                        <p:cTn id="31" dur="500" fill="hold"/>
                                        <p:tgtEl>
                                          <p:spTgt spid="19460">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animBg="1" autoUpdateAnimBg="0"/>
      <p:bldP spid="19459" grpId="0" animBg="1" autoUpdateAnimBg="0"/>
      <p:bldP spid="19460" grpId="0" build="p"/>
    </p:bldLst>
  </p:timing>
</p:sld>
</file>

<file path=ppt/slides/slide18.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46434" name="Rectangle 2"/>
          <p:cNvSpPr>
            <a:spLocks noGrp="1" noChangeArrowheads="1"/>
          </p:cNvSpPr>
          <p:nvPr>
            <p:ph type="title"/>
          </p:nvPr>
        </p:nvSpPr>
        <p:spPr/>
        <p:txBody>
          <a:bodyPr/>
          <a:lstStyle/>
          <a:p>
            <a:pPr>
              <a:defRPr/>
            </a:pPr>
            <a:r>
              <a:rPr lang="en-US" sz="3200" dirty="0" smtClean="0">
                <a:solidFill>
                  <a:schemeClr val="tx1"/>
                </a:solidFill>
                <a:latin typeface="Times New Roman" pitchFamily="18" charset="0"/>
                <a:cs typeface="Times New Roman" pitchFamily="18" charset="0"/>
              </a:rPr>
              <a:t>LỰA CHỌN NỘI DUNG DẠY HỌC</a:t>
            </a:r>
            <a:endParaRPr lang="en-US" dirty="0" smtClean="0">
              <a:solidFill>
                <a:schemeClr val="tx1"/>
              </a:solidFill>
              <a:latin typeface="Times New Roman" pitchFamily="18" charset="0"/>
              <a:cs typeface="Times New Roman" pitchFamily="18" charset="0"/>
            </a:endParaRPr>
          </a:p>
        </p:txBody>
      </p:sp>
      <p:sp>
        <p:nvSpPr>
          <p:cNvPr id="146435" name="Oval 3"/>
          <p:cNvSpPr>
            <a:spLocks noChangeArrowheads="1"/>
          </p:cNvSpPr>
          <p:nvPr/>
        </p:nvSpPr>
        <p:spPr bwMode="auto">
          <a:xfrm>
            <a:off x="492125" y="1752600"/>
            <a:ext cx="8423275" cy="4191000"/>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sz="2800" b="1">
                <a:solidFill>
                  <a:srgbClr val="000000"/>
                </a:solidFill>
                <a:latin typeface="Times New Roman" panose="02020603050405020304" pitchFamily="18" charset="0"/>
                <a:cs typeface="Times New Roman" panose="02020603050405020304" pitchFamily="18" charset="0"/>
              </a:rPr>
              <a:t>Cái nên biết</a:t>
            </a:r>
          </a:p>
        </p:txBody>
      </p:sp>
      <p:sp>
        <p:nvSpPr>
          <p:cNvPr id="146436" name="Rectangle 4"/>
          <p:cNvSpPr>
            <a:spLocks noChangeArrowheads="1"/>
          </p:cNvSpPr>
          <p:nvPr/>
        </p:nvSpPr>
        <p:spPr bwMode="auto">
          <a:xfrm>
            <a:off x="3810000" y="2971800"/>
            <a:ext cx="3352800" cy="2209800"/>
          </a:xfrm>
          <a:prstGeom prst="rect">
            <a:avLst/>
          </a:prstGeom>
          <a:solidFill>
            <a:srgbClr val="FFC000"/>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sz="2800" b="1">
                <a:solidFill>
                  <a:srgbClr val="000000"/>
                </a:solidFill>
                <a:latin typeface="Times New Roman" panose="02020603050405020304" pitchFamily="18" charset="0"/>
                <a:cs typeface="Times New Roman" panose="02020603050405020304" pitchFamily="18" charset="0"/>
              </a:rPr>
              <a:t>Cái cần</a:t>
            </a:r>
          </a:p>
          <a:p>
            <a:pPr eaLnBrk="1" hangingPunct="1"/>
            <a:r>
              <a:rPr lang="en-US" sz="2800" b="1">
                <a:solidFill>
                  <a:srgbClr val="000000"/>
                </a:solidFill>
                <a:latin typeface="Times New Roman" panose="02020603050405020304" pitchFamily="18" charset="0"/>
                <a:cs typeface="Times New Roman" panose="02020603050405020304" pitchFamily="18" charset="0"/>
              </a:rPr>
              <a:t> biết</a:t>
            </a:r>
          </a:p>
        </p:txBody>
      </p:sp>
      <p:sp>
        <p:nvSpPr>
          <p:cNvPr id="146437" name="Oval 5"/>
          <p:cNvSpPr>
            <a:spLocks noChangeArrowheads="1"/>
          </p:cNvSpPr>
          <p:nvPr/>
        </p:nvSpPr>
        <p:spPr bwMode="auto">
          <a:xfrm>
            <a:off x="5334000" y="3124200"/>
            <a:ext cx="1752600" cy="1981200"/>
          </a:xfrm>
          <a:prstGeom prst="ellipse">
            <a:avLst/>
          </a:prstGeom>
          <a:solidFill>
            <a:srgbClr val="FF0000"/>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sz="2800" b="1">
                <a:solidFill>
                  <a:srgbClr val="000000"/>
                </a:solidFill>
                <a:latin typeface="Times New Roman" panose="02020603050405020304" pitchFamily="18" charset="0"/>
                <a:cs typeface="Times New Roman" panose="02020603050405020304" pitchFamily="18" charset="0"/>
              </a:rPr>
              <a:t>Cái phải </a:t>
            </a:r>
          </a:p>
          <a:p>
            <a:pPr eaLnBrk="1" hangingPunct="1"/>
            <a:r>
              <a:rPr lang="en-US" sz="2800" b="1">
                <a:solidFill>
                  <a:srgbClr val="000000"/>
                </a:solidFill>
                <a:latin typeface="Times New Roman" panose="02020603050405020304" pitchFamily="18" charset="0"/>
                <a:cs typeface="Times New Roman" panose="02020603050405020304" pitchFamily="18" charset="0"/>
              </a:rPr>
              <a:t>biết</a:t>
            </a:r>
          </a:p>
        </p:txBody>
      </p:sp>
      <p:graphicFrame>
        <p:nvGraphicFramePr>
          <p:cNvPr id="146438" name="Object 6"/>
          <p:cNvGraphicFramePr>
            <a:graphicFrameLocks noChangeAspect="1"/>
          </p:cNvGraphicFramePr>
          <p:nvPr/>
        </p:nvGraphicFramePr>
        <p:xfrm>
          <a:off x="7162800" y="1143000"/>
          <a:ext cx="1524000" cy="1119188"/>
        </p:xfrm>
        <a:graphic>
          <a:graphicData uri="http://schemas.openxmlformats.org/presentationml/2006/ole">
            <mc:AlternateContent xmlns:mc="http://schemas.openxmlformats.org/markup-compatibility/2006">
              <mc:Choice xmlns:v="urn:schemas-microsoft-com:vml" Requires="v">
                <p:oleObj spid="_x0000_s134170" name="Clip" r:id="rId3" imgW="718914" imgH="738097" progId="">
                  <p:embed/>
                </p:oleObj>
              </mc:Choice>
              <mc:Fallback>
                <p:oleObj name="Clip" r:id="rId3" imgW="718914" imgH="738097" progId="">
                  <p:embed/>
                  <p:pic>
                    <p:nvPicPr>
                      <p:cNvPr id="0"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62800" y="1143000"/>
                        <a:ext cx="1524000" cy="1119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146439" name="Object 7"/>
          <p:cNvGraphicFramePr>
            <a:graphicFrameLocks noChangeAspect="1"/>
          </p:cNvGraphicFramePr>
          <p:nvPr/>
        </p:nvGraphicFramePr>
        <p:xfrm>
          <a:off x="914400" y="4876800"/>
          <a:ext cx="1676400" cy="1676400"/>
        </p:xfrm>
        <a:graphic>
          <a:graphicData uri="http://schemas.openxmlformats.org/presentationml/2006/ole">
            <mc:AlternateContent xmlns:mc="http://schemas.openxmlformats.org/markup-compatibility/2006">
              <mc:Choice xmlns:v="urn:schemas-microsoft-com:vml" Requires="v">
                <p:oleObj spid="_x0000_s134171" name="Clip" r:id="rId5" imgW="706831" imgH="759866" progId="">
                  <p:embed/>
                </p:oleObj>
              </mc:Choice>
              <mc:Fallback>
                <p:oleObj name="Clip" r:id="rId5" imgW="706831" imgH="759866" progId="">
                  <p:embed/>
                  <p:pic>
                    <p:nvPicPr>
                      <p:cNvPr id="0" name="Object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14400" y="4876800"/>
                        <a:ext cx="167640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146434"/>
                                        </p:tgtEl>
                                        <p:attrNameLst>
                                          <p:attrName>style.visibility</p:attrName>
                                        </p:attrNameLst>
                                      </p:cBhvr>
                                      <p:to>
                                        <p:strVal val="visible"/>
                                      </p:to>
                                    </p:set>
                                    <p:anim calcmode="lin" valueType="num">
                                      <p:cBhvr additive="base">
                                        <p:cTn id="7" dur="500" fill="hold"/>
                                        <p:tgtEl>
                                          <p:spTgt spid="146434"/>
                                        </p:tgtEl>
                                        <p:attrNameLst>
                                          <p:attrName>ppt_x</p:attrName>
                                        </p:attrNameLst>
                                      </p:cBhvr>
                                      <p:tavLst>
                                        <p:tav tm="0">
                                          <p:val>
                                            <p:strVal val="0-#ppt_w/2"/>
                                          </p:val>
                                        </p:tav>
                                        <p:tav tm="100000">
                                          <p:val>
                                            <p:strVal val="#ppt_x"/>
                                          </p:val>
                                        </p:tav>
                                      </p:tavLst>
                                    </p:anim>
                                    <p:anim calcmode="lin" valueType="num">
                                      <p:cBhvr additive="base">
                                        <p:cTn id="8" dur="500" fill="hold"/>
                                        <p:tgtEl>
                                          <p:spTgt spid="146434"/>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146438"/>
                                        </p:tgtEl>
                                        <p:attrNameLst>
                                          <p:attrName>style.visibility</p:attrName>
                                        </p:attrNameLst>
                                      </p:cBhvr>
                                      <p:to>
                                        <p:strVal val="visible"/>
                                      </p:to>
                                    </p:set>
                                    <p:anim calcmode="lin" valueType="num">
                                      <p:cBhvr additive="base">
                                        <p:cTn id="13" dur="500" fill="hold"/>
                                        <p:tgtEl>
                                          <p:spTgt spid="146438"/>
                                        </p:tgtEl>
                                        <p:attrNameLst>
                                          <p:attrName>ppt_x</p:attrName>
                                        </p:attrNameLst>
                                      </p:cBhvr>
                                      <p:tavLst>
                                        <p:tav tm="0">
                                          <p:val>
                                            <p:strVal val="0-#ppt_w/2"/>
                                          </p:val>
                                        </p:tav>
                                        <p:tav tm="100000">
                                          <p:val>
                                            <p:strVal val="#ppt_x"/>
                                          </p:val>
                                        </p:tav>
                                      </p:tavLst>
                                    </p:anim>
                                    <p:anim calcmode="lin" valueType="num">
                                      <p:cBhvr additive="base">
                                        <p:cTn id="14" dur="500" fill="hold"/>
                                        <p:tgtEl>
                                          <p:spTgt spid="146438"/>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46435"/>
                                        </p:tgtEl>
                                        <p:attrNameLst>
                                          <p:attrName>style.visibility</p:attrName>
                                        </p:attrNameLst>
                                      </p:cBhvr>
                                      <p:to>
                                        <p:strVal val="visible"/>
                                      </p:to>
                                    </p:set>
                                    <p:anim calcmode="lin" valueType="num">
                                      <p:cBhvr additive="base">
                                        <p:cTn id="19" dur="500" fill="hold"/>
                                        <p:tgtEl>
                                          <p:spTgt spid="146435"/>
                                        </p:tgtEl>
                                        <p:attrNameLst>
                                          <p:attrName>ppt_x</p:attrName>
                                        </p:attrNameLst>
                                      </p:cBhvr>
                                      <p:tavLst>
                                        <p:tav tm="0">
                                          <p:val>
                                            <p:strVal val="0-#ppt_w/2"/>
                                          </p:val>
                                        </p:tav>
                                        <p:tav tm="100000">
                                          <p:val>
                                            <p:strVal val="#ppt_x"/>
                                          </p:val>
                                        </p:tav>
                                      </p:tavLst>
                                    </p:anim>
                                    <p:anim calcmode="lin" valueType="num">
                                      <p:cBhvr additive="base">
                                        <p:cTn id="20" dur="500" fill="hold"/>
                                        <p:tgtEl>
                                          <p:spTgt spid="146435"/>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46436"/>
                                        </p:tgtEl>
                                        <p:attrNameLst>
                                          <p:attrName>style.visibility</p:attrName>
                                        </p:attrNameLst>
                                      </p:cBhvr>
                                      <p:to>
                                        <p:strVal val="visible"/>
                                      </p:to>
                                    </p:set>
                                    <p:anim calcmode="lin" valueType="num">
                                      <p:cBhvr additive="base">
                                        <p:cTn id="25" dur="500" fill="hold"/>
                                        <p:tgtEl>
                                          <p:spTgt spid="146436"/>
                                        </p:tgtEl>
                                        <p:attrNameLst>
                                          <p:attrName>ppt_x</p:attrName>
                                        </p:attrNameLst>
                                      </p:cBhvr>
                                      <p:tavLst>
                                        <p:tav tm="0">
                                          <p:val>
                                            <p:strVal val="0-#ppt_w/2"/>
                                          </p:val>
                                        </p:tav>
                                        <p:tav tm="100000">
                                          <p:val>
                                            <p:strVal val="#ppt_x"/>
                                          </p:val>
                                        </p:tav>
                                      </p:tavLst>
                                    </p:anim>
                                    <p:anim calcmode="lin" valueType="num">
                                      <p:cBhvr additive="base">
                                        <p:cTn id="26" dur="500" fill="hold"/>
                                        <p:tgtEl>
                                          <p:spTgt spid="146436"/>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46437"/>
                                        </p:tgtEl>
                                        <p:attrNameLst>
                                          <p:attrName>style.visibility</p:attrName>
                                        </p:attrNameLst>
                                      </p:cBhvr>
                                      <p:to>
                                        <p:strVal val="visible"/>
                                      </p:to>
                                    </p:set>
                                    <p:anim calcmode="lin" valueType="num">
                                      <p:cBhvr additive="base">
                                        <p:cTn id="31" dur="500" fill="hold"/>
                                        <p:tgtEl>
                                          <p:spTgt spid="146437"/>
                                        </p:tgtEl>
                                        <p:attrNameLst>
                                          <p:attrName>ppt_x</p:attrName>
                                        </p:attrNameLst>
                                      </p:cBhvr>
                                      <p:tavLst>
                                        <p:tav tm="0">
                                          <p:val>
                                            <p:strVal val="0-#ppt_w/2"/>
                                          </p:val>
                                        </p:tav>
                                        <p:tav tm="100000">
                                          <p:val>
                                            <p:strVal val="#ppt_x"/>
                                          </p:val>
                                        </p:tav>
                                      </p:tavLst>
                                    </p:anim>
                                    <p:anim calcmode="lin" valueType="num">
                                      <p:cBhvr additive="base">
                                        <p:cTn id="32" dur="500" fill="hold"/>
                                        <p:tgtEl>
                                          <p:spTgt spid="146437"/>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nodeType="clickEffect">
                                  <p:stCondLst>
                                    <p:cond delay="0"/>
                                  </p:stCondLst>
                                  <p:childTnLst>
                                    <p:set>
                                      <p:cBhvr>
                                        <p:cTn id="36" dur="1" fill="hold">
                                          <p:stCondLst>
                                            <p:cond delay="0"/>
                                          </p:stCondLst>
                                        </p:cTn>
                                        <p:tgtEl>
                                          <p:spTgt spid="146439"/>
                                        </p:tgtEl>
                                        <p:attrNameLst>
                                          <p:attrName>style.visibility</p:attrName>
                                        </p:attrNameLst>
                                      </p:cBhvr>
                                      <p:to>
                                        <p:strVal val="visible"/>
                                      </p:to>
                                    </p:set>
                                    <p:anim calcmode="lin" valueType="num">
                                      <p:cBhvr additive="base">
                                        <p:cTn id="37" dur="500" fill="hold"/>
                                        <p:tgtEl>
                                          <p:spTgt spid="146439"/>
                                        </p:tgtEl>
                                        <p:attrNameLst>
                                          <p:attrName>ppt_x</p:attrName>
                                        </p:attrNameLst>
                                      </p:cBhvr>
                                      <p:tavLst>
                                        <p:tav tm="0">
                                          <p:val>
                                            <p:strVal val="0-#ppt_w/2"/>
                                          </p:val>
                                        </p:tav>
                                        <p:tav tm="100000">
                                          <p:val>
                                            <p:strVal val="#ppt_x"/>
                                          </p:val>
                                        </p:tav>
                                      </p:tavLst>
                                    </p:anim>
                                    <p:anim calcmode="lin" valueType="num">
                                      <p:cBhvr additive="base">
                                        <p:cTn id="38" dur="500" fill="hold"/>
                                        <p:tgtEl>
                                          <p:spTgt spid="1464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6435" grpId="0" animBg="1" autoUpdateAnimBg="0"/>
      <p:bldP spid="146436" grpId="0" animBg="1" autoUpdateAnimBg="0"/>
      <p:bldP spid="146437" grpId="0" animBg="1"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0" y="0"/>
            <a:ext cx="9144000" cy="1219200"/>
          </a:xfrm>
          <a:ln>
            <a:solidFill>
              <a:schemeClr val="tx1"/>
            </a:solidFill>
            <a:miter lim="800000"/>
            <a:headEnd/>
            <a:tailEnd/>
          </a:ln>
        </p:spPr>
        <p:txBody>
          <a:bodyPr/>
          <a:lstStyle/>
          <a:p>
            <a:pPr eaLnBrk="1" hangingPunct="1">
              <a:defRPr/>
            </a:pPr>
            <a:r>
              <a:rPr lang="en-US" b="1" smtClean="0">
                <a:solidFill>
                  <a:srgbClr val="FF3300"/>
                </a:solidFill>
                <a:latin typeface="Times New Roman" pitchFamily="18" charset="0"/>
                <a:cs typeface="Times New Roman" pitchFamily="18" charset="0"/>
              </a:rPr>
              <a:t>II. HOẠT ĐỘNG HỌC TẬP VÀ SỰ PHÁT TRIỂN TRÍ TUỆ CỦA LỨA TUỔI HỌC SINH THPT</a:t>
            </a:r>
            <a:r>
              <a:rPr lang="en-US" smtClean="0">
                <a:latin typeface="Times New Roman" pitchFamily="18" charset="0"/>
                <a:cs typeface="Times New Roman" pitchFamily="18" charset="0"/>
              </a:rPr>
              <a:t> </a:t>
            </a:r>
          </a:p>
        </p:txBody>
      </p:sp>
      <p:sp>
        <p:nvSpPr>
          <p:cNvPr id="21507" name="Text Box 3"/>
          <p:cNvSpPr txBox="1">
            <a:spLocks noChangeArrowheads="1"/>
          </p:cNvSpPr>
          <p:nvPr/>
        </p:nvSpPr>
        <p:spPr bwMode="auto">
          <a:xfrm>
            <a:off x="0" y="1219200"/>
            <a:ext cx="9144000" cy="5842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sz="3200" b="1">
                <a:solidFill>
                  <a:srgbClr val="C92D03"/>
                </a:solidFill>
                <a:latin typeface="Times New Roman" panose="02020603050405020304" pitchFamily="18" charset="0"/>
                <a:cs typeface="Times New Roman" panose="02020603050405020304" pitchFamily="18" charset="0"/>
              </a:rPr>
              <a:t>1. Đặc điểm của hoạt động học tập</a:t>
            </a:r>
            <a:endParaRPr lang="en-US" sz="3200">
              <a:solidFill>
                <a:srgbClr val="C92D03"/>
              </a:solidFill>
              <a:latin typeface="Times New Roman" panose="02020603050405020304" pitchFamily="18" charset="0"/>
            </a:endParaRPr>
          </a:p>
        </p:txBody>
      </p:sp>
      <p:sp>
        <p:nvSpPr>
          <p:cNvPr id="21508" name="Text Box 4"/>
          <p:cNvSpPr txBox="1">
            <a:spLocks noChangeArrowheads="1"/>
          </p:cNvSpPr>
          <p:nvPr/>
        </p:nvSpPr>
        <p:spPr bwMode="auto">
          <a:xfrm>
            <a:off x="0" y="2241550"/>
            <a:ext cx="9144000" cy="4186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Bef>
                <a:spcPct val="50000"/>
              </a:spcBef>
            </a:pPr>
            <a:r>
              <a:rPr lang="en-US" sz="2800">
                <a:latin typeface="Times New Roman" panose="02020603050405020304" pitchFamily="18" charset="0"/>
                <a:cs typeface="Times New Roman" panose="02020603050405020304" pitchFamily="18" charset="0"/>
              </a:rPr>
              <a:t>	- Nội dung và tính chất học tập sâu sắc và độc lập hơn.</a:t>
            </a:r>
          </a:p>
          <a:p>
            <a:pPr algn="just" eaLnBrk="1" hangingPunct="1">
              <a:spcBef>
                <a:spcPct val="50000"/>
              </a:spcBef>
            </a:pPr>
            <a:r>
              <a:rPr lang="en-US" sz="2800">
                <a:latin typeface="Times New Roman" panose="02020603050405020304" pitchFamily="18" charset="0"/>
                <a:cs typeface="Times New Roman" panose="02020603050405020304" pitchFamily="18" charset="0"/>
              </a:rPr>
              <a:t>	- Động cơ học tập: Những động cơ ngoài vẫn còn nhưng đã xuống thứ yếu, động cơ bên trong chiếm ưu thế, lâu dài.</a:t>
            </a:r>
          </a:p>
          <a:p>
            <a:pPr algn="just" eaLnBrk="1" hangingPunct="1">
              <a:spcBef>
                <a:spcPct val="50000"/>
              </a:spcBef>
            </a:pPr>
            <a:r>
              <a:rPr lang="en-US" sz="2800">
                <a:latin typeface="Times New Roman" panose="02020603050405020304" pitchFamily="18" charset="0"/>
                <a:cs typeface="Times New Roman" panose="02020603050405020304" pitchFamily="18" charset="0"/>
              </a:rPr>
              <a:t>	- Hứng thú học tập liên quan đến việc chọn một nghề nhất định và mang tính chất rộng rãi, sâu sắc và bền vững hơn thiếu niên.</a:t>
            </a:r>
          </a:p>
          <a:p>
            <a:pPr eaLnBrk="1" hangingPunct="1">
              <a:spcBef>
                <a:spcPct val="50000"/>
              </a:spcBef>
            </a:pPr>
            <a:r>
              <a:rPr lang="en-US" sz="2800">
                <a:latin typeface="Times New Roman" panose="02020603050405020304" pitchFamily="18" charset="0"/>
                <a:cs typeface="Times New Roman" panose="02020603050405020304" pitchFamily="18" charset="0"/>
              </a:rPr>
              <a:t>	Nhược điểm: Tích cực học tập với những môn học liên quan đến chọn nghề nhưng sao nhãng các môn học khác.</a:t>
            </a:r>
            <a:r>
              <a:rPr lang="en-US" sz="2800">
                <a:latin typeface="Times New Roman" panose="02020603050405020304" pitchFamily="18" charset="0"/>
              </a:rPr>
              <a:t> </a:t>
            </a:r>
          </a:p>
        </p:txBody>
      </p:sp>
    </p:spTree>
  </p:cSld>
  <p:clrMapOvr>
    <a:masterClrMapping/>
  </p:clrMapOvr>
  <p:transition>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1506"/>
                                        </p:tgtEl>
                                        <p:attrNameLst>
                                          <p:attrName>style.visibility</p:attrName>
                                        </p:attrNameLst>
                                      </p:cBhvr>
                                      <p:to>
                                        <p:strVal val="visible"/>
                                      </p:to>
                                    </p:set>
                                    <p:anim calcmode="lin" valueType="num">
                                      <p:cBhvr additive="base">
                                        <p:cTn id="7" dur="500" fill="hold"/>
                                        <p:tgtEl>
                                          <p:spTgt spid="21506"/>
                                        </p:tgtEl>
                                        <p:attrNameLst>
                                          <p:attrName>ppt_x</p:attrName>
                                        </p:attrNameLst>
                                      </p:cBhvr>
                                      <p:tavLst>
                                        <p:tav tm="0">
                                          <p:val>
                                            <p:strVal val="1+#ppt_w/2"/>
                                          </p:val>
                                        </p:tav>
                                        <p:tav tm="100000">
                                          <p:val>
                                            <p:strVal val="#ppt_x"/>
                                          </p:val>
                                        </p:tav>
                                      </p:tavLst>
                                    </p:anim>
                                    <p:anim calcmode="lin" valueType="num">
                                      <p:cBhvr additive="base">
                                        <p:cTn id="8" dur="500" fill="hold"/>
                                        <p:tgtEl>
                                          <p:spTgt spid="21506"/>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21507"/>
                                        </p:tgtEl>
                                        <p:attrNameLst>
                                          <p:attrName>style.visibility</p:attrName>
                                        </p:attrNameLst>
                                      </p:cBhvr>
                                      <p:to>
                                        <p:strVal val="visible"/>
                                      </p:to>
                                    </p:set>
                                    <p:animEffect transition="in" filter="blinds(horizontal)">
                                      <p:cBhvr>
                                        <p:cTn id="13" dur="500"/>
                                        <p:tgtEl>
                                          <p:spTgt spid="21507"/>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2" fill="hold" grpId="0" nodeType="clickEffect">
                                  <p:stCondLst>
                                    <p:cond delay="0"/>
                                  </p:stCondLst>
                                  <p:childTnLst>
                                    <p:set>
                                      <p:cBhvr>
                                        <p:cTn id="17" dur="1" fill="hold">
                                          <p:stCondLst>
                                            <p:cond delay="0"/>
                                          </p:stCondLst>
                                        </p:cTn>
                                        <p:tgtEl>
                                          <p:spTgt spid="21508">
                                            <p:txEl>
                                              <p:pRg st="0" end="0"/>
                                            </p:txEl>
                                          </p:spTgt>
                                        </p:tgtEl>
                                        <p:attrNameLst>
                                          <p:attrName>style.visibility</p:attrName>
                                        </p:attrNameLst>
                                      </p:cBhvr>
                                      <p:to>
                                        <p:strVal val="visible"/>
                                      </p:to>
                                    </p:set>
                                    <p:anim calcmode="lin" valueType="num">
                                      <p:cBhvr additive="base">
                                        <p:cTn id="18" dur="500" fill="hold"/>
                                        <p:tgtEl>
                                          <p:spTgt spid="21508">
                                            <p:txEl>
                                              <p:pRg st="0" end="0"/>
                                            </p:txEl>
                                          </p:spTgt>
                                        </p:tgtEl>
                                        <p:attrNameLst>
                                          <p:attrName>ppt_x</p:attrName>
                                        </p:attrNameLst>
                                      </p:cBhvr>
                                      <p:tavLst>
                                        <p:tav tm="0">
                                          <p:val>
                                            <p:strVal val="1+#ppt_w/2"/>
                                          </p:val>
                                        </p:tav>
                                        <p:tav tm="100000">
                                          <p:val>
                                            <p:strVal val="#ppt_x"/>
                                          </p:val>
                                        </p:tav>
                                      </p:tavLst>
                                    </p:anim>
                                    <p:anim calcmode="lin" valueType="num">
                                      <p:cBhvr additive="base">
                                        <p:cTn id="19" dur="500" fill="hold"/>
                                        <p:tgtEl>
                                          <p:spTgt spid="21508">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2" fill="hold" grpId="0" nodeType="clickEffect">
                                  <p:stCondLst>
                                    <p:cond delay="0"/>
                                  </p:stCondLst>
                                  <p:childTnLst>
                                    <p:set>
                                      <p:cBhvr>
                                        <p:cTn id="23" dur="1" fill="hold">
                                          <p:stCondLst>
                                            <p:cond delay="0"/>
                                          </p:stCondLst>
                                        </p:cTn>
                                        <p:tgtEl>
                                          <p:spTgt spid="21508">
                                            <p:txEl>
                                              <p:pRg st="1" end="1"/>
                                            </p:txEl>
                                          </p:spTgt>
                                        </p:tgtEl>
                                        <p:attrNameLst>
                                          <p:attrName>style.visibility</p:attrName>
                                        </p:attrNameLst>
                                      </p:cBhvr>
                                      <p:to>
                                        <p:strVal val="visible"/>
                                      </p:to>
                                    </p:set>
                                    <p:anim calcmode="lin" valueType="num">
                                      <p:cBhvr additive="base">
                                        <p:cTn id="24" dur="500" fill="hold"/>
                                        <p:tgtEl>
                                          <p:spTgt spid="21508">
                                            <p:txEl>
                                              <p:pRg st="1" end="1"/>
                                            </p:txEl>
                                          </p:spTgt>
                                        </p:tgtEl>
                                        <p:attrNameLst>
                                          <p:attrName>ppt_x</p:attrName>
                                        </p:attrNameLst>
                                      </p:cBhvr>
                                      <p:tavLst>
                                        <p:tav tm="0">
                                          <p:val>
                                            <p:strVal val="1+#ppt_w/2"/>
                                          </p:val>
                                        </p:tav>
                                        <p:tav tm="100000">
                                          <p:val>
                                            <p:strVal val="#ppt_x"/>
                                          </p:val>
                                        </p:tav>
                                      </p:tavLst>
                                    </p:anim>
                                    <p:anim calcmode="lin" valueType="num">
                                      <p:cBhvr additive="base">
                                        <p:cTn id="25" dur="500" fill="hold"/>
                                        <p:tgtEl>
                                          <p:spTgt spid="21508">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2" presetClass="entr" presetSubtype="2" fill="hold" grpId="0" nodeType="clickEffect">
                                  <p:stCondLst>
                                    <p:cond delay="0"/>
                                  </p:stCondLst>
                                  <p:childTnLst>
                                    <p:set>
                                      <p:cBhvr>
                                        <p:cTn id="29" dur="1" fill="hold">
                                          <p:stCondLst>
                                            <p:cond delay="0"/>
                                          </p:stCondLst>
                                        </p:cTn>
                                        <p:tgtEl>
                                          <p:spTgt spid="21508">
                                            <p:txEl>
                                              <p:pRg st="2" end="2"/>
                                            </p:txEl>
                                          </p:spTgt>
                                        </p:tgtEl>
                                        <p:attrNameLst>
                                          <p:attrName>style.visibility</p:attrName>
                                        </p:attrNameLst>
                                      </p:cBhvr>
                                      <p:to>
                                        <p:strVal val="visible"/>
                                      </p:to>
                                    </p:set>
                                    <p:anim calcmode="lin" valueType="num">
                                      <p:cBhvr additive="base">
                                        <p:cTn id="30" dur="500" fill="hold"/>
                                        <p:tgtEl>
                                          <p:spTgt spid="21508">
                                            <p:txEl>
                                              <p:pRg st="2" end="2"/>
                                            </p:txEl>
                                          </p:spTgt>
                                        </p:tgtEl>
                                        <p:attrNameLst>
                                          <p:attrName>ppt_x</p:attrName>
                                        </p:attrNameLst>
                                      </p:cBhvr>
                                      <p:tavLst>
                                        <p:tav tm="0">
                                          <p:val>
                                            <p:strVal val="1+#ppt_w/2"/>
                                          </p:val>
                                        </p:tav>
                                        <p:tav tm="100000">
                                          <p:val>
                                            <p:strVal val="#ppt_x"/>
                                          </p:val>
                                        </p:tav>
                                      </p:tavLst>
                                    </p:anim>
                                    <p:anim calcmode="lin" valueType="num">
                                      <p:cBhvr additive="base">
                                        <p:cTn id="31" dur="500" fill="hold"/>
                                        <p:tgtEl>
                                          <p:spTgt spid="21508">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2" presetClass="entr" presetSubtype="2" fill="hold" grpId="0" nodeType="clickEffect">
                                  <p:stCondLst>
                                    <p:cond delay="0"/>
                                  </p:stCondLst>
                                  <p:childTnLst>
                                    <p:set>
                                      <p:cBhvr>
                                        <p:cTn id="35" dur="1" fill="hold">
                                          <p:stCondLst>
                                            <p:cond delay="0"/>
                                          </p:stCondLst>
                                        </p:cTn>
                                        <p:tgtEl>
                                          <p:spTgt spid="21508">
                                            <p:txEl>
                                              <p:pRg st="3" end="3"/>
                                            </p:txEl>
                                          </p:spTgt>
                                        </p:tgtEl>
                                        <p:attrNameLst>
                                          <p:attrName>style.visibility</p:attrName>
                                        </p:attrNameLst>
                                      </p:cBhvr>
                                      <p:to>
                                        <p:strVal val="visible"/>
                                      </p:to>
                                    </p:set>
                                    <p:anim calcmode="lin" valueType="num">
                                      <p:cBhvr additive="base">
                                        <p:cTn id="36" dur="500" fill="hold"/>
                                        <p:tgtEl>
                                          <p:spTgt spid="21508">
                                            <p:txEl>
                                              <p:pRg st="3" end="3"/>
                                            </p:txEl>
                                          </p:spTgt>
                                        </p:tgtEl>
                                        <p:attrNameLst>
                                          <p:attrName>ppt_x</p:attrName>
                                        </p:attrNameLst>
                                      </p:cBhvr>
                                      <p:tavLst>
                                        <p:tav tm="0">
                                          <p:val>
                                            <p:strVal val="1+#ppt_w/2"/>
                                          </p:val>
                                        </p:tav>
                                        <p:tav tm="100000">
                                          <p:val>
                                            <p:strVal val="#ppt_x"/>
                                          </p:val>
                                        </p:tav>
                                      </p:tavLst>
                                    </p:anim>
                                    <p:anim calcmode="lin" valueType="num">
                                      <p:cBhvr additive="base">
                                        <p:cTn id="37" dur="500" fill="hold"/>
                                        <p:tgtEl>
                                          <p:spTgt spid="21508">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animBg="1" autoUpdateAnimBg="0"/>
      <p:bldP spid="21507" grpId="0" animBg="1" autoUpdateAnimBg="0"/>
      <p:bldP spid="21508" grpId="0" build="p"/>
    </p:bldLst>
  </p:timing>
</p:sld>
</file>

<file path=ppt/slides/slide20.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0" y="0"/>
            <a:ext cx="9144000" cy="1524000"/>
          </a:xfrm>
          <a:ln>
            <a:solidFill>
              <a:schemeClr val="tx1"/>
            </a:solidFill>
            <a:miter lim="800000"/>
            <a:headEnd/>
            <a:tailEnd/>
          </a:ln>
        </p:spPr>
        <p:txBody>
          <a:bodyPr/>
          <a:lstStyle/>
          <a:p>
            <a:pPr eaLnBrk="1" hangingPunct="1">
              <a:defRPr/>
            </a:pPr>
            <a:r>
              <a:rPr lang="en-US" b="1" smtClean="0">
                <a:solidFill>
                  <a:srgbClr val="FF3300"/>
                </a:solidFill>
                <a:latin typeface="Times New Roman" pitchFamily="18" charset="0"/>
                <a:cs typeface="Times New Roman" pitchFamily="18" charset="0"/>
              </a:rPr>
              <a:t>II. HOẠT ĐỘNG HỌC TẬP VÀ SỰ PHÁT TRIỂN TRÍ TUỆ CỦA LỨA TUỔI HỌC SINH THPT</a:t>
            </a:r>
            <a:r>
              <a:rPr lang="en-US" smtClean="0">
                <a:latin typeface="Times New Roman" pitchFamily="18" charset="0"/>
                <a:cs typeface="Times New Roman" pitchFamily="18" charset="0"/>
              </a:rPr>
              <a:t> </a:t>
            </a:r>
          </a:p>
        </p:txBody>
      </p:sp>
      <p:sp>
        <p:nvSpPr>
          <p:cNvPr id="23555" name="Text Box 3"/>
          <p:cNvSpPr txBox="1">
            <a:spLocks noChangeArrowheads="1"/>
          </p:cNvSpPr>
          <p:nvPr/>
        </p:nvSpPr>
        <p:spPr bwMode="auto">
          <a:xfrm>
            <a:off x="0" y="1524000"/>
            <a:ext cx="9144000" cy="5842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sz="3200" b="1">
                <a:solidFill>
                  <a:srgbClr val="C92D03"/>
                </a:solidFill>
                <a:latin typeface="Times New Roman" panose="02020603050405020304" pitchFamily="18" charset="0"/>
                <a:cs typeface="Times New Roman" panose="02020603050405020304" pitchFamily="18" charset="0"/>
              </a:rPr>
              <a:t>2.  Đặc điểm của sự phát triển trí tuệ</a:t>
            </a:r>
          </a:p>
        </p:txBody>
      </p:sp>
      <p:sp>
        <p:nvSpPr>
          <p:cNvPr id="23556" name="Text Box 4"/>
          <p:cNvSpPr txBox="1">
            <a:spLocks noChangeArrowheads="1"/>
          </p:cNvSpPr>
          <p:nvPr/>
        </p:nvSpPr>
        <p:spPr bwMode="auto">
          <a:xfrm>
            <a:off x="0" y="2333625"/>
            <a:ext cx="9144000" cy="378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Bef>
                <a:spcPct val="50000"/>
              </a:spcBef>
            </a:pPr>
            <a:r>
              <a:rPr lang="en-US" sz="3200" i="1">
                <a:latin typeface="Times New Roman" panose="02020603050405020304" pitchFamily="18" charset="0"/>
                <a:cs typeface="Times New Roman" panose="02020603050405020304" pitchFamily="18" charset="0"/>
              </a:rPr>
              <a:t>- Sự phát triển cảm giác và tri giác:</a:t>
            </a:r>
          </a:p>
          <a:p>
            <a:pPr algn="just" eaLnBrk="1" hangingPunct="1">
              <a:spcBef>
                <a:spcPct val="50000"/>
              </a:spcBef>
            </a:pPr>
            <a:r>
              <a:rPr lang="en-US" sz="3200">
                <a:latin typeface="Times New Roman" panose="02020603050405020304" pitchFamily="18" charset="0"/>
                <a:cs typeface="Times New Roman" panose="02020603050405020304" pitchFamily="18" charset="0"/>
              </a:rPr>
              <a:t>	+ Đạt đến mức độ phát triển của người lớn.</a:t>
            </a:r>
          </a:p>
          <a:p>
            <a:pPr algn="just" eaLnBrk="1" hangingPunct="1">
              <a:spcBef>
                <a:spcPct val="50000"/>
              </a:spcBef>
            </a:pPr>
            <a:r>
              <a:rPr lang="en-US" sz="3200">
                <a:latin typeface="Times New Roman" panose="02020603050405020304" pitchFamily="18" charset="0"/>
                <a:cs typeface="Times New Roman" panose="02020603050405020304" pitchFamily="18" charset="0"/>
              </a:rPr>
              <a:t>	+ Khả năng cảm thụ âm nhạc, văn học nghệ thuật phát triển.</a:t>
            </a:r>
          </a:p>
          <a:p>
            <a:pPr algn="just" eaLnBrk="1" hangingPunct="1">
              <a:spcBef>
                <a:spcPct val="50000"/>
              </a:spcBef>
            </a:pPr>
            <a:r>
              <a:rPr lang="en-US" sz="3200">
                <a:latin typeface="Times New Roman" panose="02020603050405020304" pitchFamily="18" charset="0"/>
                <a:cs typeface="Times New Roman" panose="02020603050405020304" pitchFamily="18" charset="0"/>
              </a:rPr>
              <a:t>- Quan sát phát triển mạnh, đã có mục đích, có kế hoạch.	</a:t>
            </a:r>
            <a:endParaRPr lang="en-US" sz="3200">
              <a:latin typeface="Times New Roman" panose="02020603050405020304" pitchFamily="18" charset="0"/>
            </a:endParaRPr>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3554"/>
                                        </p:tgtEl>
                                        <p:attrNameLst>
                                          <p:attrName>style.visibility</p:attrName>
                                        </p:attrNameLst>
                                      </p:cBhvr>
                                      <p:to>
                                        <p:strVal val="visible"/>
                                      </p:to>
                                    </p:set>
                                    <p:animEffect transition="in" filter="checkerboard(across)">
                                      <p:cBhvr>
                                        <p:cTn id="7" dur="500"/>
                                        <p:tgtEl>
                                          <p:spTgt spid="2355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3555"/>
                                        </p:tgtEl>
                                        <p:attrNameLst>
                                          <p:attrName>style.visibility</p:attrName>
                                        </p:attrNameLst>
                                      </p:cBhvr>
                                      <p:to>
                                        <p:strVal val="visible"/>
                                      </p:to>
                                    </p:set>
                                    <p:animEffect transition="in" filter="blinds(horizontal)">
                                      <p:cBhvr>
                                        <p:cTn id="12" dur="500"/>
                                        <p:tgtEl>
                                          <p:spTgt spid="2355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23556">
                                            <p:txEl>
                                              <p:pRg st="0" end="0"/>
                                            </p:txEl>
                                          </p:spTgt>
                                        </p:tgtEl>
                                        <p:attrNameLst>
                                          <p:attrName>style.visibility</p:attrName>
                                        </p:attrNameLst>
                                      </p:cBhvr>
                                      <p:to>
                                        <p:strVal val="visible"/>
                                      </p:to>
                                    </p:set>
                                    <p:animEffect transition="in" filter="checkerboard(across)">
                                      <p:cBhvr>
                                        <p:cTn id="17" dur="500"/>
                                        <p:tgtEl>
                                          <p:spTgt spid="23556">
                                            <p:txEl>
                                              <p:pRg st="0" end="0"/>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23556">
                                            <p:txEl>
                                              <p:pRg st="1" end="1"/>
                                            </p:txEl>
                                          </p:spTgt>
                                        </p:tgtEl>
                                        <p:attrNameLst>
                                          <p:attrName>style.visibility</p:attrName>
                                        </p:attrNameLst>
                                      </p:cBhvr>
                                      <p:to>
                                        <p:strVal val="visible"/>
                                      </p:to>
                                    </p:set>
                                    <p:animEffect transition="in" filter="checkerboard(across)">
                                      <p:cBhvr>
                                        <p:cTn id="22" dur="500"/>
                                        <p:tgtEl>
                                          <p:spTgt spid="23556">
                                            <p:txEl>
                                              <p:pRg st="1" end="1"/>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23556">
                                            <p:txEl>
                                              <p:pRg st="2" end="2"/>
                                            </p:txEl>
                                          </p:spTgt>
                                        </p:tgtEl>
                                        <p:attrNameLst>
                                          <p:attrName>style.visibility</p:attrName>
                                        </p:attrNameLst>
                                      </p:cBhvr>
                                      <p:to>
                                        <p:strVal val="visible"/>
                                      </p:to>
                                    </p:set>
                                    <p:animEffect transition="in" filter="checkerboard(across)">
                                      <p:cBhvr>
                                        <p:cTn id="27" dur="500"/>
                                        <p:tgtEl>
                                          <p:spTgt spid="23556">
                                            <p:txEl>
                                              <p:pRg st="2" end="2"/>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23556">
                                            <p:txEl>
                                              <p:pRg st="3" end="3"/>
                                            </p:txEl>
                                          </p:spTgt>
                                        </p:tgtEl>
                                        <p:attrNameLst>
                                          <p:attrName>style.visibility</p:attrName>
                                        </p:attrNameLst>
                                      </p:cBhvr>
                                      <p:to>
                                        <p:strVal val="visible"/>
                                      </p:to>
                                    </p:set>
                                    <p:animEffect transition="in" filter="checkerboard(across)">
                                      <p:cBhvr>
                                        <p:cTn id="32" dur="500"/>
                                        <p:tgtEl>
                                          <p:spTgt spid="2355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animBg="1" autoUpdateAnimBg="0"/>
      <p:bldP spid="23555" grpId="0" animBg="1" autoUpdateAnimBg="0"/>
      <p:bldP spid="23556" grpId="0" build="p"/>
    </p:bldLst>
  </p:timing>
</p:sld>
</file>

<file path=ppt/slides/slide21.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0" y="0"/>
            <a:ext cx="9144000" cy="1524000"/>
          </a:xfrm>
          <a:ln>
            <a:solidFill>
              <a:schemeClr val="tx1"/>
            </a:solidFill>
            <a:miter lim="800000"/>
            <a:headEnd/>
            <a:tailEnd/>
          </a:ln>
        </p:spPr>
        <p:txBody>
          <a:bodyPr/>
          <a:lstStyle/>
          <a:p>
            <a:pPr eaLnBrk="1" hangingPunct="1">
              <a:defRPr/>
            </a:pPr>
            <a:r>
              <a:rPr lang="en-US" sz="3200" b="1" smtClean="0">
                <a:solidFill>
                  <a:srgbClr val="FF3300"/>
                </a:solidFill>
                <a:latin typeface="Times New Roman" pitchFamily="18" charset="0"/>
                <a:cs typeface="Times New Roman" pitchFamily="18" charset="0"/>
              </a:rPr>
              <a:t>II. HOẠT ĐỘNG HỌC TẬP VÀ SỰ PHÁT TRIỂN TRÍ TUỆ CỦA LỨA TUỔI HỌC SINH THPT</a:t>
            </a:r>
            <a:r>
              <a:rPr lang="en-US" smtClean="0">
                <a:latin typeface="Times New Roman" pitchFamily="18" charset="0"/>
                <a:cs typeface="Times New Roman" pitchFamily="18" charset="0"/>
              </a:rPr>
              <a:t> </a:t>
            </a:r>
          </a:p>
        </p:txBody>
      </p:sp>
      <p:sp>
        <p:nvSpPr>
          <p:cNvPr id="25603" name="Text Box 3"/>
          <p:cNvSpPr txBox="1">
            <a:spLocks noChangeArrowheads="1"/>
          </p:cNvSpPr>
          <p:nvPr/>
        </p:nvSpPr>
        <p:spPr bwMode="auto">
          <a:xfrm>
            <a:off x="0" y="1524000"/>
            <a:ext cx="9144000" cy="5842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sz="3200" b="1">
                <a:solidFill>
                  <a:srgbClr val="C92D03"/>
                </a:solidFill>
                <a:latin typeface="Times New Roman" panose="02020603050405020304" pitchFamily="18" charset="0"/>
                <a:cs typeface="Times New Roman" panose="02020603050405020304" pitchFamily="18" charset="0"/>
              </a:rPr>
              <a:t>2. Đặc điểm của sự phát triển trí tuệ </a:t>
            </a:r>
          </a:p>
        </p:txBody>
      </p:sp>
      <p:sp>
        <p:nvSpPr>
          <p:cNvPr id="25604" name="Text Box 4"/>
          <p:cNvSpPr txBox="1">
            <a:spLocks noChangeArrowheads="1"/>
          </p:cNvSpPr>
          <p:nvPr/>
        </p:nvSpPr>
        <p:spPr bwMode="auto">
          <a:xfrm>
            <a:off x="0" y="2438400"/>
            <a:ext cx="8915400" cy="280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Bef>
                <a:spcPct val="50000"/>
              </a:spcBef>
            </a:pPr>
            <a:r>
              <a:rPr lang="en-US" sz="3200">
                <a:latin typeface="Times New Roman" panose="02020603050405020304" pitchFamily="18" charset="0"/>
                <a:cs typeface="Times New Roman" panose="02020603050405020304" pitchFamily="18" charset="0"/>
              </a:rPr>
              <a:t> + Trí nhớ:</a:t>
            </a:r>
          </a:p>
          <a:p>
            <a:pPr algn="just" eaLnBrk="1" hangingPunct="1">
              <a:spcBef>
                <a:spcPct val="50000"/>
              </a:spcBef>
            </a:pPr>
            <a:r>
              <a:rPr lang="en-US" sz="3200">
                <a:latin typeface="Times New Roman" panose="02020603050405020304" pitchFamily="18" charset="0"/>
                <a:cs typeface="Times New Roman" panose="02020603050405020304" pitchFamily="18" charset="0"/>
              </a:rPr>
              <a:t> 	- Ghi nhớ từ ngữ, lôgíc chiếm ưu thế.</a:t>
            </a:r>
          </a:p>
          <a:p>
            <a:pPr algn="just" eaLnBrk="1" hangingPunct="1">
              <a:spcBef>
                <a:spcPct val="50000"/>
              </a:spcBef>
            </a:pPr>
            <a:r>
              <a:rPr lang="en-US" sz="3200">
                <a:latin typeface="Times New Roman" panose="02020603050405020304" pitchFamily="18" charset="0"/>
                <a:cs typeface="Times New Roman" panose="02020603050405020304" pitchFamily="18" charset="0"/>
              </a:rPr>
              <a:t> 	- Tính chọn lọc của ghi nhớ rõ ràng.</a:t>
            </a:r>
          </a:p>
          <a:p>
            <a:pPr algn="just" eaLnBrk="1" hangingPunct="1">
              <a:spcBef>
                <a:spcPct val="50000"/>
              </a:spcBef>
            </a:pPr>
            <a:r>
              <a:rPr lang="en-US" sz="3200">
                <a:latin typeface="Times New Roman" panose="02020603050405020304" pitchFamily="18" charset="0"/>
                <a:cs typeface="Times New Roman" panose="02020603050405020304" pitchFamily="18" charset="0"/>
              </a:rPr>
              <a:t>	</a:t>
            </a: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5602"/>
                                        </p:tgtEl>
                                        <p:attrNameLst>
                                          <p:attrName>style.visibility</p:attrName>
                                        </p:attrNameLst>
                                      </p:cBhvr>
                                      <p:to>
                                        <p:strVal val="visible"/>
                                      </p:to>
                                    </p:set>
                                    <p:animEffect transition="in" filter="blinds(horizontal)">
                                      <p:cBhvr>
                                        <p:cTn id="7" dur="500"/>
                                        <p:tgtEl>
                                          <p:spTgt spid="2560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25603"/>
                                        </p:tgtEl>
                                        <p:attrNameLst>
                                          <p:attrName>style.visibility</p:attrName>
                                        </p:attrNameLst>
                                      </p:cBhvr>
                                      <p:to>
                                        <p:strVal val="visible"/>
                                      </p:to>
                                    </p:set>
                                    <p:animEffect transition="in" filter="box(in)">
                                      <p:cBhvr>
                                        <p:cTn id="12" dur="500"/>
                                        <p:tgtEl>
                                          <p:spTgt spid="2560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5604">
                                            <p:txEl>
                                              <p:pRg st="0" end="0"/>
                                            </p:txEl>
                                          </p:spTgt>
                                        </p:tgtEl>
                                        <p:attrNameLst>
                                          <p:attrName>style.visibility</p:attrName>
                                        </p:attrNameLst>
                                      </p:cBhvr>
                                      <p:to>
                                        <p:strVal val="visible"/>
                                      </p:to>
                                    </p:set>
                                    <p:animEffect transition="in" filter="blinds(horizontal)">
                                      <p:cBhvr>
                                        <p:cTn id="17" dur="500"/>
                                        <p:tgtEl>
                                          <p:spTgt spid="25604">
                                            <p:txEl>
                                              <p:pRg st="0" end="0"/>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5604">
                                            <p:txEl>
                                              <p:pRg st="1" end="1"/>
                                            </p:txEl>
                                          </p:spTgt>
                                        </p:tgtEl>
                                        <p:attrNameLst>
                                          <p:attrName>style.visibility</p:attrName>
                                        </p:attrNameLst>
                                      </p:cBhvr>
                                      <p:to>
                                        <p:strVal val="visible"/>
                                      </p:to>
                                    </p:set>
                                    <p:animEffect transition="in" filter="blinds(horizontal)">
                                      <p:cBhvr>
                                        <p:cTn id="22" dur="500"/>
                                        <p:tgtEl>
                                          <p:spTgt spid="25604">
                                            <p:txEl>
                                              <p:pRg st="1" end="1"/>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5604">
                                            <p:txEl>
                                              <p:pRg st="2" end="2"/>
                                            </p:txEl>
                                          </p:spTgt>
                                        </p:tgtEl>
                                        <p:attrNameLst>
                                          <p:attrName>style.visibility</p:attrName>
                                        </p:attrNameLst>
                                      </p:cBhvr>
                                      <p:to>
                                        <p:strVal val="visible"/>
                                      </p:to>
                                    </p:set>
                                    <p:animEffect transition="in" filter="blinds(horizontal)">
                                      <p:cBhvr>
                                        <p:cTn id="27" dur="500"/>
                                        <p:tgtEl>
                                          <p:spTgt spid="25604">
                                            <p:txEl>
                                              <p:pRg st="2" end="2"/>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25604">
                                            <p:txEl>
                                              <p:pRg st="3" end="3"/>
                                            </p:txEl>
                                          </p:spTgt>
                                        </p:tgtEl>
                                        <p:attrNameLst>
                                          <p:attrName>style.visibility</p:attrName>
                                        </p:attrNameLst>
                                      </p:cBhvr>
                                      <p:to>
                                        <p:strVal val="visible"/>
                                      </p:to>
                                    </p:set>
                                    <p:animEffect transition="in" filter="blinds(horizontal)">
                                      <p:cBhvr>
                                        <p:cTn id="32" dur="500"/>
                                        <p:tgtEl>
                                          <p:spTgt spid="2560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animBg="1" autoUpdateAnimBg="0"/>
      <p:bldP spid="25603" grpId="0" animBg="1" autoUpdateAnimBg="0"/>
      <p:bldP spid="25604" grpId="0" build="p"/>
    </p:bldLst>
  </p:timing>
</p:sld>
</file>

<file path=ppt/slides/slide22.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0" y="138113"/>
            <a:ext cx="9144000" cy="701675"/>
          </a:xfrm>
          <a:ln>
            <a:solidFill>
              <a:schemeClr val="tx1"/>
            </a:solidFill>
            <a:miter lim="800000"/>
            <a:headEnd/>
            <a:tailEnd/>
          </a:ln>
        </p:spPr>
        <p:txBody>
          <a:bodyPr/>
          <a:lstStyle/>
          <a:p>
            <a:pPr eaLnBrk="1" hangingPunct="1">
              <a:defRPr/>
            </a:pPr>
            <a:r>
              <a:rPr lang="en-US" sz="3200" b="1" smtClean="0">
                <a:solidFill>
                  <a:srgbClr val="C92D03"/>
                </a:solidFill>
                <a:latin typeface="Times New Roman" pitchFamily="18" charset="0"/>
                <a:cs typeface="Times New Roman" pitchFamily="18" charset="0"/>
              </a:rPr>
              <a:t>2. Đặc điểm của sự phát triển trí tuệ</a:t>
            </a:r>
          </a:p>
        </p:txBody>
      </p:sp>
      <p:sp>
        <p:nvSpPr>
          <p:cNvPr id="27651" name="Text Box 3"/>
          <p:cNvSpPr txBox="1">
            <a:spLocks noChangeArrowheads="1"/>
          </p:cNvSpPr>
          <p:nvPr/>
        </p:nvSpPr>
        <p:spPr bwMode="auto">
          <a:xfrm>
            <a:off x="0" y="914400"/>
            <a:ext cx="9144000" cy="571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Bef>
                <a:spcPct val="50000"/>
              </a:spcBef>
            </a:pPr>
            <a:r>
              <a:rPr lang="en-US" sz="2800" b="1">
                <a:solidFill>
                  <a:srgbClr val="C92D03"/>
                </a:solidFill>
                <a:latin typeface="Times New Roman" panose="02020603050405020304" pitchFamily="18" charset="0"/>
                <a:cs typeface="Times New Roman" panose="02020603050405020304" pitchFamily="18" charset="0"/>
              </a:rPr>
              <a:t>+ Tư duy</a:t>
            </a:r>
          </a:p>
          <a:p>
            <a:pPr algn="just" eaLnBrk="1" hangingPunct="1">
              <a:spcBef>
                <a:spcPct val="50000"/>
              </a:spcBef>
            </a:pPr>
            <a:r>
              <a:rPr lang="en-US" sz="2600">
                <a:latin typeface="Times New Roman" panose="02020603050405020304" pitchFamily="18" charset="0"/>
                <a:cs typeface="Times New Roman" panose="02020603050405020304" pitchFamily="18" charset="0"/>
              </a:rPr>
              <a:t>	</a:t>
            </a:r>
            <a:r>
              <a:rPr lang="en-US" sz="2700">
                <a:latin typeface="Times New Roman" panose="02020603050405020304" pitchFamily="18" charset="0"/>
                <a:cs typeface="Times New Roman" panose="02020603050405020304" pitchFamily="18" charset="0"/>
              </a:rPr>
              <a:t>-  Năng lực tư duy trừu tượng được phát triển.</a:t>
            </a:r>
          </a:p>
          <a:p>
            <a:pPr algn="just" eaLnBrk="1" hangingPunct="1">
              <a:spcBef>
                <a:spcPct val="50000"/>
              </a:spcBef>
            </a:pPr>
            <a:r>
              <a:rPr lang="en-US" sz="2700">
                <a:latin typeface="Times New Roman" panose="02020603050405020304" pitchFamily="18" charset="0"/>
                <a:cs typeface="Times New Roman" panose="02020603050405020304" pitchFamily="18" charset="0"/>
              </a:rPr>
              <a:t>	- Năng lực phân tích và tổng hợp, trừu tượng hóa…phát  	triển </a:t>
            </a:r>
          </a:p>
          <a:p>
            <a:pPr algn="just" eaLnBrk="1" hangingPunct="1">
              <a:spcBef>
                <a:spcPct val="50000"/>
              </a:spcBef>
            </a:pPr>
            <a:r>
              <a:rPr lang="en-US" sz="2700">
                <a:latin typeface="Times New Roman" panose="02020603050405020304" pitchFamily="18" charset="0"/>
                <a:cs typeface="Times New Roman" panose="02020603050405020304" pitchFamily="18" charset="0"/>
              </a:rPr>
              <a:t>	- Nảy sinh hiện tượng tâm lý mới: Tính hoài nghi khoa 	học.</a:t>
            </a:r>
          </a:p>
          <a:p>
            <a:pPr algn="just" eaLnBrk="1" hangingPunct="1">
              <a:spcBef>
                <a:spcPct val="50000"/>
              </a:spcBef>
            </a:pPr>
            <a:r>
              <a:rPr lang="en-US" sz="2700">
                <a:latin typeface="Times New Roman" panose="02020603050405020304" pitchFamily="18" charset="0"/>
                <a:cs typeface="Times New Roman" panose="02020603050405020304" pitchFamily="18" charset="0"/>
              </a:rPr>
              <a:t>	- Thanh niên tỏ ra có trí tuệ linh hoạt, có tư duy nhạy bén.</a:t>
            </a:r>
          </a:p>
          <a:p>
            <a:pPr algn="just" eaLnBrk="1" hangingPunct="1">
              <a:lnSpc>
                <a:spcPct val="150000"/>
              </a:lnSpc>
            </a:pPr>
            <a:r>
              <a:rPr lang="en-US" sz="2700">
                <a:latin typeface="Times New Roman" panose="02020603050405020304" pitchFamily="18" charset="0"/>
                <a:cs typeface="Times New Roman" panose="02020603050405020304" pitchFamily="18" charset="0"/>
              </a:rPr>
              <a:t>Nhược: Nhiều khi các em còn hay kết luận vội vàng theo cảm tính, thiếu cơ sở thực tế và nhất là chưa chú ý phát huy hết khả năng độc lập suy nghĩ của bản thân.</a:t>
            </a:r>
            <a:endParaRPr lang="en-US" sz="2700">
              <a:latin typeface="Times New Roman" panose="02020603050405020304" pitchFamily="18" charset="0"/>
            </a:endParaRPr>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7650"/>
                                        </p:tgtEl>
                                        <p:attrNameLst>
                                          <p:attrName>style.visibility</p:attrName>
                                        </p:attrNameLst>
                                      </p:cBhvr>
                                      <p:to>
                                        <p:strVal val="visible"/>
                                      </p:to>
                                    </p:set>
                                    <p:animEffect transition="in" filter="blinds(horizontal)">
                                      <p:cBhvr>
                                        <p:cTn id="7" dur="500"/>
                                        <p:tgtEl>
                                          <p:spTgt spid="2765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7651">
                                            <p:txEl>
                                              <p:pRg st="0" end="0"/>
                                            </p:txEl>
                                          </p:spTgt>
                                        </p:tgtEl>
                                        <p:attrNameLst>
                                          <p:attrName>style.visibility</p:attrName>
                                        </p:attrNameLst>
                                      </p:cBhvr>
                                      <p:to>
                                        <p:strVal val="visible"/>
                                      </p:to>
                                    </p:set>
                                    <p:animEffect transition="in" filter="blinds(horizontal)">
                                      <p:cBhvr>
                                        <p:cTn id="12" dur="500"/>
                                        <p:tgtEl>
                                          <p:spTgt spid="27651">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7651">
                                            <p:txEl>
                                              <p:pRg st="1" end="1"/>
                                            </p:txEl>
                                          </p:spTgt>
                                        </p:tgtEl>
                                        <p:attrNameLst>
                                          <p:attrName>style.visibility</p:attrName>
                                        </p:attrNameLst>
                                      </p:cBhvr>
                                      <p:to>
                                        <p:strVal val="visible"/>
                                      </p:to>
                                    </p:set>
                                    <p:animEffect transition="in" filter="blinds(horizontal)">
                                      <p:cBhvr>
                                        <p:cTn id="17" dur="500"/>
                                        <p:tgtEl>
                                          <p:spTgt spid="27651">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7651">
                                            <p:txEl>
                                              <p:pRg st="2" end="2"/>
                                            </p:txEl>
                                          </p:spTgt>
                                        </p:tgtEl>
                                        <p:attrNameLst>
                                          <p:attrName>style.visibility</p:attrName>
                                        </p:attrNameLst>
                                      </p:cBhvr>
                                      <p:to>
                                        <p:strVal val="visible"/>
                                      </p:to>
                                    </p:set>
                                    <p:animEffect transition="in" filter="blinds(horizontal)">
                                      <p:cBhvr>
                                        <p:cTn id="22" dur="500"/>
                                        <p:tgtEl>
                                          <p:spTgt spid="27651">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7651">
                                            <p:txEl>
                                              <p:pRg st="3" end="3"/>
                                            </p:txEl>
                                          </p:spTgt>
                                        </p:tgtEl>
                                        <p:attrNameLst>
                                          <p:attrName>style.visibility</p:attrName>
                                        </p:attrNameLst>
                                      </p:cBhvr>
                                      <p:to>
                                        <p:strVal val="visible"/>
                                      </p:to>
                                    </p:set>
                                    <p:animEffect transition="in" filter="blinds(horizontal)">
                                      <p:cBhvr>
                                        <p:cTn id="27" dur="500"/>
                                        <p:tgtEl>
                                          <p:spTgt spid="27651">
                                            <p:txEl>
                                              <p:pRg st="3" end="3"/>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27651">
                                            <p:txEl>
                                              <p:pRg st="4" end="4"/>
                                            </p:txEl>
                                          </p:spTgt>
                                        </p:tgtEl>
                                        <p:attrNameLst>
                                          <p:attrName>style.visibility</p:attrName>
                                        </p:attrNameLst>
                                      </p:cBhvr>
                                      <p:to>
                                        <p:strVal val="visible"/>
                                      </p:to>
                                    </p:set>
                                    <p:animEffect transition="in" filter="blinds(horizontal)">
                                      <p:cBhvr>
                                        <p:cTn id="32" dur="500"/>
                                        <p:tgtEl>
                                          <p:spTgt spid="27651">
                                            <p:txEl>
                                              <p:pRg st="4" end="4"/>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27651">
                                            <p:txEl>
                                              <p:pRg st="5" end="5"/>
                                            </p:txEl>
                                          </p:spTgt>
                                        </p:tgtEl>
                                        <p:attrNameLst>
                                          <p:attrName>style.visibility</p:attrName>
                                        </p:attrNameLst>
                                      </p:cBhvr>
                                      <p:to>
                                        <p:strVal val="visible"/>
                                      </p:to>
                                    </p:set>
                                    <p:animEffect transition="in" filter="blinds(horizontal)">
                                      <p:cBhvr>
                                        <p:cTn id="37" dur="500"/>
                                        <p:tgtEl>
                                          <p:spTgt spid="2765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animBg="1" autoUpdateAnimBg="0"/>
      <p:bldP spid="27651" grpId="0" build="p"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0" y="0"/>
            <a:ext cx="9144000" cy="609600"/>
          </a:xfrm>
          <a:ln>
            <a:solidFill>
              <a:schemeClr val="tx1"/>
            </a:solidFill>
            <a:miter lim="800000"/>
            <a:headEnd/>
            <a:tailEnd/>
          </a:ln>
        </p:spPr>
        <p:txBody>
          <a:bodyPr/>
          <a:lstStyle/>
          <a:p>
            <a:pPr eaLnBrk="1" hangingPunct="1">
              <a:defRPr/>
            </a:pPr>
            <a:r>
              <a:rPr lang="en-US" sz="3400" b="1" smtClean="0">
                <a:solidFill>
                  <a:srgbClr val="C92D03"/>
                </a:solidFill>
                <a:latin typeface="Times New Roman" pitchFamily="18" charset="0"/>
                <a:cs typeface="Times New Roman" pitchFamily="18" charset="0"/>
              </a:rPr>
              <a:t>2.  Đặc điểm của sự phát triển trí tuệ</a:t>
            </a:r>
          </a:p>
        </p:txBody>
      </p:sp>
      <p:sp>
        <p:nvSpPr>
          <p:cNvPr id="29699" name="Text Box 3"/>
          <p:cNvSpPr txBox="1">
            <a:spLocks noChangeArrowheads="1"/>
          </p:cNvSpPr>
          <p:nvPr/>
        </p:nvSpPr>
        <p:spPr bwMode="auto">
          <a:xfrm>
            <a:off x="228600" y="914400"/>
            <a:ext cx="8915400" cy="4894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Bef>
                <a:spcPct val="50000"/>
              </a:spcBef>
            </a:pPr>
            <a:r>
              <a:rPr lang="en-US" sz="2400" b="1" i="1">
                <a:solidFill>
                  <a:srgbClr val="FF0000"/>
                </a:solidFill>
                <a:latin typeface="Times New Roman" panose="02020603050405020304" pitchFamily="18" charset="0"/>
                <a:cs typeface="Times New Roman" panose="02020603050405020304" pitchFamily="18" charset="0"/>
              </a:rPr>
              <a:t>+ Tưởng tượng</a:t>
            </a:r>
          </a:p>
          <a:p>
            <a:pPr algn="just" eaLnBrk="1" hangingPunct="1">
              <a:spcBef>
                <a:spcPct val="50000"/>
              </a:spcBef>
            </a:pPr>
            <a:r>
              <a:rPr lang="en-US" sz="2400">
                <a:latin typeface="Times New Roman" panose="02020603050405020304" pitchFamily="18" charset="0"/>
                <a:cs typeface="Times New Roman" panose="02020603050405020304" pitchFamily="18" charset="0"/>
              </a:rPr>
              <a:t>	- Nội dung tưởng tượng phong phú hơn nhiều so với thiếu niên.</a:t>
            </a:r>
          </a:p>
          <a:p>
            <a:pPr algn="just" eaLnBrk="1" hangingPunct="1">
              <a:spcBef>
                <a:spcPct val="50000"/>
              </a:spcBef>
            </a:pPr>
            <a:r>
              <a:rPr lang="en-US" sz="2400">
                <a:latin typeface="Times New Roman" panose="02020603050405020304" pitchFamily="18" charset="0"/>
                <a:cs typeface="Times New Roman" panose="02020603050405020304" pitchFamily="18" charset="0"/>
              </a:rPr>
              <a:t>	-Tưởng tượng tái tạo và sáng tạo được phát triển</a:t>
            </a:r>
          </a:p>
          <a:p>
            <a:pPr algn="just" eaLnBrk="1" hangingPunct="1">
              <a:spcBef>
                <a:spcPct val="50000"/>
              </a:spcBef>
            </a:pPr>
            <a:r>
              <a:rPr lang="en-US" sz="2400" b="1" i="1">
                <a:solidFill>
                  <a:srgbClr val="FF0000"/>
                </a:solidFill>
                <a:latin typeface="Times New Roman" panose="02020603050405020304" pitchFamily="18" charset="0"/>
                <a:cs typeface="Times New Roman" panose="02020603050405020304" pitchFamily="18" charset="0"/>
              </a:rPr>
              <a:t>+ Ngôn ngữ</a:t>
            </a:r>
          </a:p>
          <a:p>
            <a:pPr algn="just" eaLnBrk="1" hangingPunct="1">
              <a:spcBef>
                <a:spcPct val="50000"/>
              </a:spcBef>
            </a:pPr>
            <a:r>
              <a:rPr lang="en-US" sz="2400">
                <a:latin typeface="Times New Roman" panose="02020603050405020304" pitchFamily="18" charset="0"/>
                <a:cs typeface="Times New Roman" panose="02020603050405020304" pitchFamily="18" charset="0"/>
              </a:rPr>
              <a:t>	- Ngôn ngữ phát triển gắn với tư duy phụ thuộc vào sự phong phú các môn học, nhu cầu giao tiếp, tư tưởng tình cảm muôn màu, muôn vẻ hơn.</a:t>
            </a:r>
          </a:p>
          <a:p>
            <a:pPr algn="just" eaLnBrk="1" hangingPunct="1">
              <a:spcBef>
                <a:spcPct val="50000"/>
              </a:spcBef>
            </a:pPr>
            <a:r>
              <a:rPr lang="en-US" sz="2400">
                <a:latin typeface="Times New Roman" panose="02020603050405020304" pitchFamily="18" charset="0"/>
                <a:cs typeface="Times New Roman" panose="02020603050405020304" pitchFamily="18" charset="0"/>
              </a:rPr>
              <a:t>	- Cho phép phát biểu điều mình đã nhận thức được theo cách suy nghĩ, độc đáo của mình.</a:t>
            </a:r>
          </a:p>
          <a:p>
            <a:pPr algn="just" eaLnBrk="1" hangingPunct="1">
              <a:spcBef>
                <a:spcPct val="50000"/>
              </a:spcBef>
            </a:pPr>
            <a:r>
              <a:rPr lang="en-US" sz="2400">
                <a:latin typeface="Times New Roman" panose="02020603050405020304" pitchFamily="18" charset="0"/>
                <a:cs typeface="Times New Roman" panose="02020603050405020304" pitchFamily="18" charset="0"/>
              </a:rPr>
              <a:t>	</a:t>
            </a:r>
            <a:endParaRPr lang="en-US" sz="2400">
              <a:latin typeface="Times New Roman" panose="02020603050405020304" pitchFamily="18" charset="0"/>
            </a:endParaRP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9698"/>
                                        </p:tgtEl>
                                        <p:attrNameLst>
                                          <p:attrName>style.visibility</p:attrName>
                                        </p:attrNameLst>
                                      </p:cBhvr>
                                      <p:to>
                                        <p:strVal val="visible"/>
                                      </p:to>
                                    </p:set>
                                    <p:animEffect transition="in" filter="blinds(horizontal)">
                                      <p:cBhvr>
                                        <p:cTn id="7" dur="500"/>
                                        <p:tgtEl>
                                          <p:spTgt spid="2969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9699">
                                            <p:txEl>
                                              <p:pRg st="0" end="0"/>
                                            </p:txEl>
                                          </p:spTgt>
                                        </p:tgtEl>
                                        <p:attrNameLst>
                                          <p:attrName>style.visibility</p:attrName>
                                        </p:attrNameLst>
                                      </p:cBhvr>
                                      <p:to>
                                        <p:strVal val="visible"/>
                                      </p:to>
                                    </p:set>
                                    <p:animEffect transition="in" filter="blinds(horizontal)">
                                      <p:cBhvr>
                                        <p:cTn id="12" dur="500"/>
                                        <p:tgtEl>
                                          <p:spTgt spid="29699">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9699">
                                            <p:txEl>
                                              <p:pRg st="1" end="1"/>
                                            </p:txEl>
                                          </p:spTgt>
                                        </p:tgtEl>
                                        <p:attrNameLst>
                                          <p:attrName>style.visibility</p:attrName>
                                        </p:attrNameLst>
                                      </p:cBhvr>
                                      <p:to>
                                        <p:strVal val="visible"/>
                                      </p:to>
                                    </p:set>
                                    <p:animEffect transition="in" filter="blinds(horizontal)">
                                      <p:cBhvr>
                                        <p:cTn id="17" dur="500"/>
                                        <p:tgtEl>
                                          <p:spTgt spid="29699">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9699">
                                            <p:txEl>
                                              <p:pRg st="2" end="2"/>
                                            </p:txEl>
                                          </p:spTgt>
                                        </p:tgtEl>
                                        <p:attrNameLst>
                                          <p:attrName>style.visibility</p:attrName>
                                        </p:attrNameLst>
                                      </p:cBhvr>
                                      <p:to>
                                        <p:strVal val="visible"/>
                                      </p:to>
                                    </p:set>
                                    <p:animEffect transition="in" filter="blinds(horizontal)">
                                      <p:cBhvr>
                                        <p:cTn id="22" dur="500"/>
                                        <p:tgtEl>
                                          <p:spTgt spid="29699">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9699">
                                            <p:txEl>
                                              <p:pRg st="3" end="3"/>
                                            </p:txEl>
                                          </p:spTgt>
                                        </p:tgtEl>
                                        <p:attrNameLst>
                                          <p:attrName>style.visibility</p:attrName>
                                        </p:attrNameLst>
                                      </p:cBhvr>
                                      <p:to>
                                        <p:strVal val="visible"/>
                                      </p:to>
                                    </p:set>
                                    <p:animEffect transition="in" filter="blinds(horizontal)">
                                      <p:cBhvr>
                                        <p:cTn id="27" dur="500"/>
                                        <p:tgtEl>
                                          <p:spTgt spid="29699">
                                            <p:txEl>
                                              <p:pRg st="3" end="3"/>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29699">
                                            <p:txEl>
                                              <p:pRg st="4" end="4"/>
                                            </p:txEl>
                                          </p:spTgt>
                                        </p:tgtEl>
                                        <p:attrNameLst>
                                          <p:attrName>style.visibility</p:attrName>
                                        </p:attrNameLst>
                                      </p:cBhvr>
                                      <p:to>
                                        <p:strVal val="visible"/>
                                      </p:to>
                                    </p:set>
                                    <p:animEffect transition="in" filter="blinds(horizontal)">
                                      <p:cBhvr>
                                        <p:cTn id="32" dur="500"/>
                                        <p:tgtEl>
                                          <p:spTgt spid="29699">
                                            <p:txEl>
                                              <p:pRg st="4" end="4"/>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29699">
                                            <p:txEl>
                                              <p:pRg st="5" end="5"/>
                                            </p:txEl>
                                          </p:spTgt>
                                        </p:tgtEl>
                                        <p:attrNameLst>
                                          <p:attrName>style.visibility</p:attrName>
                                        </p:attrNameLst>
                                      </p:cBhvr>
                                      <p:to>
                                        <p:strVal val="visible"/>
                                      </p:to>
                                    </p:set>
                                    <p:animEffect transition="in" filter="blinds(horizontal)">
                                      <p:cBhvr>
                                        <p:cTn id="37" dur="500"/>
                                        <p:tgtEl>
                                          <p:spTgt spid="29699">
                                            <p:txEl>
                                              <p:pRg st="5" end="5"/>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29699">
                                            <p:txEl>
                                              <p:pRg st="6" end="6"/>
                                            </p:txEl>
                                          </p:spTgt>
                                        </p:tgtEl>
                                        <p:attrNameLst>
                                          <p:attrName>style.visibility</p:attrName>
                                        </p:attrNameLst>
                                      </p:cBhvr>
                                      <p:to>
                                        <p:strVal val="visible"/>
                                      </p:to>
                                    </p:set>
                                    <p:animEffect transition="in" filter="blinds(horizontal)">
                                      <p:cBhvr>
                                        <p:cTn id="42" dur="500"/>
                                        <p:tgtEl>
                                          <p:spTgt spid="2969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8" grpId="0" animBg="1" autoUpdateAnimBg="0"/>
      <p:bldP spid="29699" grpId="0" build="p"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76200" y="152400"/>
            <a:ext cx="9067800" cy="990600"/>
          </a:xfrm>
          <a:ln>
            <a:solidFill>
              <a:schemeClr val="tx1"/>
            </a:solidFill>
            <a:miter lim="800000"/>
            <a:headEnd/>
            <a:tailEnd/>
          </a:ln>
        </p:spPr>
        <p:txBody>
          <a:bodyPr>
            <a:normAutofit fontScale="90000"/>
          </a:bodyPr>
          <a:lstStyle/>
          <a:p>
            <a:pPr eaLnBrk="1" hangingPunct="1">
              <a:defRPr/>
            </a:pPr>
            <a:r>
              <a:rPr lang="en-US" b="1" dirty="0" smtClean="0">
                <a:solidFill>
                  <a:srgbClr val="FF3300"/>
                </a:solidFill>
                <a:latin typeface="Times New Roman" pitchFamily="18" charset="0"/>
                <a:cs typeface="Times New Roman" pitchFamily="18" charset="0"/>
              </a:rPr>
              <a:t/>
            </a:r>
            <a:br>
              <a:rPr lang="en-US" b="1" dirty="0" smtClean="0">
                <a:solidFill>
                  <a:srgbClr val="FF3300"/>
                </a:solidFill>
                <a:latin typeface="Times New Roman" pitchFamily="18" charset="0"/>
                <a:cs typeface="Times New Roman" pitchFamily="18" charset="0"/>
              </a:rPr>
            </a:br>
            <a:r>
              <a:rPr lang="en-US" b="1" dirty="0" smtClean="0">
                <a:solidFill>
                  <a:srgbClr val="FF3300"/>
                </a:solidFill>
                <a:latin typeface="Times New Roman" pitchFamily="18" charset="0"/>
                <a:cs typeface="Times New Roman" pitchFamily="18" charset="0"/>
              </a:rPr>
              <a:t/>
            </a:r>
            <a:br>
              <a:rPr lang="en-US" b="1" dirty="0" smtClean="0">
                <a:solidFill>
                  <a:srgbClr val="FF3300"/>
                </a:solidFill>
                <a:latin typeface="Times New Roman" pitchFamily="18" charset="0"/>
                <a:cs typeface="Times New Roman" pitchFamily="18" charset="0"/>
              </a:rPr>
            </a:br>
            <a:r>
              <a:rPr lang="en-US" b="1" dirty="0">
                <a:solidFill>
                  <a:srgbClr val="FF3300"/>
                </a:solidFill>
                <a:latin typeface="Times New Roman" pitchFamily="18" charset="0"/>
                <a:cs typeface="Times New Roman" pitchFamily="18" charset="0"/>
              </a:rPr>
              <a:t/>
            </a:r>
            <a:br>
              <a:rPr lang="en-US" b="1" dirty="0">
                <a:solidFill>
                  <a:srgbClr val="FF3300"/>
                </a:solidFill>
                <a:latin typeface="Times New Roman" pitchFamily="18" charset="0"/>
                <a:cs typeface="Times New Roman" pitchFamily="18" charset="0"/>
              </a:rPr>
            </a:br>
            <a:r>
              <a:rPr lang="en-US" b="1" dirty="0" smtClean="0">
                <a:solidFill>
                  <a:srgbClr val="FF3300"/>
                </a:solidFill>
                <a:latin typeface="Times New Roman" pitchFamily="18" charset="0"/>
                <a:cs typeface="Times New Roman" pitchFamily="18" charset="0"/>
              </a:rPr>
              <a:t>III. NHỮNG ĐẶC ĐIỂM NHÂN CÁCH CHỦ YẾU</a:t>
            </a:r>
            <a:endParaRPr lang="en-US" dirty="0" smtClean="0">
              <a:solidFill>
                <a:srgbClr val="FF3300"/>
              </a:solidFill>
              <a:latin typeface="Times New Roman" pitchFamily="18" charset="0"/>
              <a:cs typeface="Times New Roman" pitchFamily="18" charset="0"/>
            </a:endParaRPr>
          </a:p>
        </p:txBody>
      </p:sp>
      <p:sp>
        <p:nvSpPr>
          <p:cNvPr id="31747" name="Text Box 3"/>
          <p:cNvSpPr txBox="1">
            <a:spLocks noChangeArrowheads="1"/>
          </p:cNvSpPr>
          <p:nvPr/>
        </p:nvSpPr>
        <p:spPr bwMode="auto">
          <a:xfrm>
            <a:off x="1524000" y="1371600"/>
            <a:ext cx="7010400" cy="5238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n-US" sz="2800">
                <a:solidFill>
                  <a:srgbClr val="C92D03"/>
                </a:solidFill>
                <a:latin typeface="Times New Roman" panose="02020603050405020304" pitchFamily="18" charset="0"/>
                <a:cs typeface="Times New Roman" panose="02020603050405020304" pitchFamily="18" charset="0"/>
              </a:rPr>
              <a:t>1. </a:t>
            </a:r>
            <a:r>
              <a:rPr lang="en-US" sz="2800" b="1">
                <a:solidFill>
                  <a:srgbClr val="C92D03"/>
                </a:solidFill>
                <a:latin typeface="Times New Roman" panose="02020603050405020304" pitchFamily="18" charset="0"/>
                <a:cs typeface="Times New Roman" panose="02020603050405020304" pitchFamily="18" charset="0"/>
              </a:rPr>
              <a:t>SỰ PHÁT TRIỂN CỦA TỰ Ý THỨC</a:t>
            </a:r>
            <a:endParaRPr lang="en-US" sz="2800">
              <a:solidFill>
                <a:srgbClr val="C92D03"/>
              </a:solidFill>
              <a:latin typeface="Times New Roman" panose="02020603050405020304" pitchFamily="18" charset="0"/>
            </a:endParaRPr>
          </a:p>
        </p:txBody>
      </p:sp>
      <p:sp>
        <p:nvSpPr>
          <p:cNvPr id="31748" name="Text Box 4"/>
          <p:cNvSpPr txBox="1">
            <a:spLocks noChangeArrowheads="1"/>
          </p:cNvSpPr>
          <p:nvPr/>
        </p:nvSpPr>
        <p:spPr bwMode="auto">
          <a:xfrm>
            <a:off x="533400" y="2438400"/>
            <a:ext cx="8153400" cy="332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Bef>
                <a:spcPct val="50000"/>
              </a:spcBef>
            </a:pPr>
            <a:r>
              <a:rPr lang="en-US" sz="2400">
                <a:latin typeface="Times New Roman" panose="02020603050405020304" pitchFamily="18" charset="0"/>
                <a:cs typeface="Times New Roman" panose="02020603050405020304" pitchFamily="18" charset="0"/>
              </a:rPr>
              <a:t>- </a:t>
            </a:r>
            <a:r>
              <a:rPr lang="en-US" sz="2800">
                <a:latin typeface="Times New Roman" panose="02020603050405020304" pitchFamily="18" charset="0"/>
                <a:cs typeface="Times New Roman" panose="02020603050405020304" pitchFamily="18" charset="0"/>
              </a:rPr>
              <a:t>Ý thức về tính đồng nhất của mình: Phân biệt được những cảm giác do bên ngoài và cơ thể gây ra.</a:t>
            </a:r>
          </a:p>
          <a:p>
            <a:pPr algn="just" eaLnBrk="1" hangingPunct="1">
              <a:spcBef>
                <a:spcPct val="50000"/>
              </a:spcBef>
            </a:pPr>
            <a:r>
              <a:rPr lang="en-US" sz="2800">
                <a:latin typeface="Times New Roman" panose="02020603050405020304" pitchFamily="18" charset="0"/>
                <a:cs typeface="Times New Roman" panose="02020603050405020304" pitchFamily="18" charset="0"/>
              </a:rPr>
              <a:t>- Ý thức về cái “tôi” của mình</a:t>
            </a:r>
          </a:p>
          <a:p>
            <a:pPr algn="just" eaLnBrk="1" hangingPunct="1">
              <a:spcBef>
                <a:spcPct val="50000"/>
              </a:spcBef>
            </a:pPr>
            <a:r>
              <a:rPr lang="en-US" sz="2800">
                <a:latin typeface="Times New Roman" panose="02020603050405020304" pitchFamily="18" charset="0"/>
                <a:cs typeface="Times New Roman" panose="02020603050405020304" pitchFamily="18" charset="0"/>
              </a:rPr>
              <a:t>- Ý thức về những thuộc tính và những phẩm chất tâm lý của mình.</a:t>
            </a:r>
          </a:p>
          <a:p>
            <a:pPr algn="just" eaLnBrk="1" hangingPunct="1">
              <a:spcBef>
                <a:spcPct val="50000"/>
              </a:spcBef>
            </a:pPr>
            <a:r>
              <a:rPr lang="en-US" sz="2800">
                <a:latin typeface="Times New Roman" panose="02020603050405020304" pitchFamily="18" charset="0"/>
                <a:cs typeface="Times New Roman" panose="02020603050405020304" pitchFamily="18" charset="0"/>
              </a:rPr>
              <a:t>- Tự đánh giá của cá nhân.</a:t>
            </a:r>
            <a:endParaRPr lang="en-US" sz="2800">
              <a:latin typeface="Times New Roman" panose="02020603050405020304" pitchFamily="18" charset="0"/>
            </a:endParaRPr>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1746">
                                            <p:txEl>
                                              <p:pRg st="0" end="0"/>
                                            </p:txEl>
                                          </p:spTgt>
                                        </p:tgtEl>
                                        <p:attrNameLst>
                                          <p:attrName>style.visibility</p:attrName>
                                        </p:attrNameLst>
                                      </p:cBhvr>
                                      <p:to>
                                        <p:strVal val="visible"/>
                                      </p:to>
                                    </p:set>
                                    <p:anim calcmode="lin" valueType="num">
                                      <p:cBhvr additive="base">
                                        <p:cTn id="7" dur="500" fill="hold"/>
                                        <p:tgtEl>
                                          <p:spTgt spid="31746">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174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31747"/>
                                        </p:tgtEl>
                                        <p:attrNameLst>
                                          <p:attrName>style.visibility</p:attrName>
                                        </p:attrNameLst>
                                      </p:cBhvr>
                                      <p:to>
                                        <p:strVal val="visible"/>
                                      </p:to>
                                    </p:set>
                                    <p:anim calcmode="lin" valueType="num">
                                      <p:cBhvr additive="base">
                                        <p:cTn id="13" dur="500" fill="hold"/>
                                        <p:tgtEl>
                                          <p:spTgt spid="31747"/>
                                        </p:tgtEl>
                                        <p:attrNameLst>
                                          <p:attrName>ppt_x</p:attrName>
                                        </p:attrNameLst>
                                      </p:cBhvr>
                                      <p:tavLst>
                                        <p:tav tm="0">
                                          <p:val>
                                            <p:strVal val="1+#ppt_w/2"/>
                                          </p:val>
                                        </p:tav>
                                        <p:tav tm="100000">
                                          <p:val>
                                            <p:strVal val="#ppt_x"/>
                                          </p:val>
                                        </p:tav>
                                      </p:tavLst>
                                    </p:anim>
                                    <p:anim calcmode="lin" valueType="num">
                                      <p:cBhvr additive="base">
                                        <p:cTn id="14" dur="500" fill="hold"/>
                                        <p:tgtEl>
                                          <p:spTgt spid="31747"/>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1" fill="hold" grpId="0" nodeType="clickEffect">
                                  <p:stCondLst>
                                    <p:cond delay="0"/>
                                  </p:stCondLst>
                                  <p:childTnLst>
                                    <p:set>
                                      <p:cBhvr>
                                        <p:cTn id="18" dur="1" fill="hold">
                                          <p:stCondLst>
                                            <p:cond delay="0"/>
                                          </p:stCondLst>
                                        </p:cTn>
                                        <p:tgtEl>
                                          <p:spTgt spid="31748">
                                            <p:txEl>
                                              <p:pRg st="0" end="0"/>
                                            </p:txEl>
                                          </p:spTgt>
                                        </p:tgtEl>
                                        <p:attrNameLst>
                                          <p:attrName>style.visibility</p:attrName>
                                        </p:attrNameLst>
                                      </p:cBhvr>
                                      <p:to>
                                        <p:strVal val="visible"/>
                                      </p:to>
                                    </p:set>
                                    <p:anim calcmode="lin" valueType="num">
                                      <p:cBhvr additive="base">
                                        <p:cTn id="19" dur="500" fill="hold"/>
                                        <p:tgtEl>
                                          <p:spTgt spid="31748">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1748">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1" fill="hold" grpId="0" nodeType="clickEffect">
                                  <p:stCondLst>
                                    <p:cond delay="0"/>
                                  </p:stCondLst>
                                  <p:childTnLst>
                                    <p:set>
                                      <p:cBhvr>
                                        <p:cTn id="24" dur="1" fill="hold">
                                          <p:stCondLst>
                                            <p:cond delay="0"/>
                                          </p:stCondLst>
                                        </p:cTn>
                                        <p:tgtEl>
                                          <p:spTgt spid="31748">
                                            <p:txEl>
                                              <p:pRg st="1" end="1"/>
                                            </p:txEl>
                                          </p:spTgt>
                                        </p:tgtEl>
                                        <p:attrNameLst>
                                          <p:attrName>style.visibility</p:attrName>
                                        </p:attrNameLst>
                                      </p:cBhvr>
                                      <p:to>
                                        <p:strVal val="visible"/>
                                      </p:to>
                                    </p:set>
                                    <p:anim calcmode="lin" valueType="num">
                                      <p:cBhvr additive="base">
                                        <p:cTn id="25" dur="500" fill="hold"/>
                                        <p:tgtEl>
                                          <p:spTgt spid="31748">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1748">
                                            <p:txEl>
                                              <p:pRg st="1" end="1"/>
                                            </p:txEl>
                                          </p:spTgt>
                                        </p:tgtEl>
                                        <p:attrNameLst>
                                          <p:attrName>ppt_y</p:attrName>
                                        </p:attrNameLst>
                                      </p:cBhvr>
                                      <p:tavLst>
                                        <p:tav tm="0">
                                          <p:val>
                                            <p:strVal val="0-#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1" fill="hold" grpId="0" nodeType="clickEffect">
                                  <p:stCondLst>
                                    <p:cond delay="0"/>
                                  </p:stCondLst>
                                  <p:childTnLst>
                                    <p:set>
                                      <p:cBhvr>
                                        <p:cTn id="30" dur="1" fill="hold">
                                          <p:stCondLst>
                                            <p:cond delay="0"/>
                                          </p:stCondLst>
                                        </p:cTn>
                                        <p:tgtEl>
                                          <p:spTgt spid="31748">
                                            <p:txEl>
                                              <p:pRg st="2" end="2"/>
                                            </p:txEl>
                                          </p:spTgt>
                                        </p:tgtEl>
                                        <p:attrNameLst>
                                          <p:attrName>style.visibility</p:attrName>
                                        </p:attrNameLst>
                                      </p:cBhvr>
                                      <p:to>
                                        <p:strVal val="visible"/>
                                      </p:to>
                                    </p:set>
                                    <p:anim calcmode="lin" valueType="num">
                                      <p:cBhvr additive="base">
                                        <p:cTn id="31" dur="500" fill="hold"/>
                                        <p:tgtEl>
                                          <p:spTgt spid="31748">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1748">
                                            <p:txEl>
                                              <p:pRg st="2" end="2"/>
                                            </p:txEl>
                                          </p:spTgt>
                                        </p:tgtEl>
                                        <p:attrNameLst>
                                          <p:attrName>ppt_y</p:attrName>
                                        </p:attrNameLst>
                                      </p:cBhvr>
                                      <p:tavLst>
                                        <p:tav tm="0">
                                          <p:val>
                                            <p:strVal val="0-#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1" fill="hold" grpId="0" nodeType="clickEffect">
                                  <p:stCondLst>
                                    <p:cond delay="0"/>
                                  </p:stCondLst>
                                  <p:childTnLst>
                                    <p:set>
                                      <p:cBhvr>
                                        <p:cTn id="36" dur="1" fill="hold">
                                          <p:stCondLst>
                                            <p:cond delay="0"/>
                                          </p:stCondLst>
                                        </p:cTn>
                                        <p:tgtEl>
                                          <p:spTgt spid="31748">
                                            <p:txEl>
                                              <p:pRg st="3" end="3"/>
                                            </p:txEl>
                                          </p:spTgt>
                                        </p:tgtEl>
                                        <p:attrNameLst>
                                          <p:attrName>style.visibility</p:attrName>
                                        </p:attrNameLst>
                                      </p:cBhvr>
                                      <p:to>
                                        <p:strVal val="visible"/>
                                      </p:to>
                                    </p:set>
                                    <p:anim calcmode="lin" valueType="num">
                                      <p:cBhvr additive="base">
                                        <p:cTn id="37" dur="500" fill="hold"/>
                                        <p:tgtEl>
                                          <p:spTgt spid="31748">
                                            <p:txEl>
                                              <p:pRg st="3" end="3"/>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1748">
                                            <p:txEl>
                                              <p:pRg st="3" end="3"/>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 grpId="0" build="p" autoUpdateAnimBg="0"/>
      <p:bldP spid="31747" grpId="0" animBg="1" autoUpdateAnimBg="0"/>
      <p:bldP spid="31748" grpId="0" build="p"/>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3794" name="Text Box 2"/>
          <p:cNvSpPr txBox="1">
            <a:spLocks noChangeArrowheads="1"/>
          </p:cNvSpPr>
          <p:nvPr/>
        </p:nvSpPr>
        <p:spPr bwMode="auto">
          <a:xfrm>
            <a:off x="838200" y="76200"/>
            <a:ext cx="7620000" cy="5842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Bef>
                <a:spcPct val="50000"/>
              </a:spcBef>
            </a:pPr>
            <a:r>
              <a:rPr lang="en-US" sz="3200" b="1">
                <a:solidFill>
                  <a:srgbClr val="C92D03"/>
                </a:solidFill>
                <a:latin typeface="Times New Roman" panose="02020603050405020304" pitchFamily="18" charset="0"/>
                <a:cs typeface="Times New Roman" panose="02020603050405020304" pitchFamily="18" charset="0"/>
              </a:rPr>
              <a:t>1. SỰ PHÁT TRIỂN CỦA TỰ Ý THỨC</a:t>
            </a:r>
            <a:endParaRPr lang="en-US" sz="3200">
              <a:solidFill>
                <a:srgbClr val="C92D03"/>
              </a:solidFill>
              <a:latin typeface="Times New Roman" panose="02020603050405020304" pitchFamily="18" charset="0"/>
            </a:endParaRPr>
          </a:p>
        </p:txBody>
      </p:sp>
      <p:sp>
        <p:nvSpPr>
          <p:cNvPr id="33795" name="Text Box 3"/>
          <p:cNvSpPr txBox="1">
            <a:spLocks noChangeArrowheads="1"/>
          </p:cNvSpPr>
          <p:nvPr/>
        </p:nvSpPr>
        <p:spPr bwMode="auto">
          <a:xfrm>
            <a:off x="304800" y="1731963"/>
            <a:ext cx="8458200" cy="3754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Bef>
                <a:spcPct val="50000"/>
              </a:spcBef>
            </a:pPr>
            <a:r>
              <a:rPr lang="en-US" sz="2800" b="1" i="1">
                <a:latin typeface="Times New Roman" panose="02020603050405020304" pitchFamily="18" charset="0"/>
                <a:cs typeface="Times New Roman" panose="02020603050405020304" pitchFamily="18" charset="0"/>
              </a:rPr>
              <a:t>- Biểu hiện của tự ý thức:</a:t>
            </a:r>
            <a:endParaRPr lang="en-US" sz="2800" b="1">
              <a:latin typeface="Times New Roman" panose="02020603050405020304" pitchFamily="18" charset="0"/>
              <a:cs typeface="Times New Roman" panose="02020603050405020304" pitchFamily="18" charset="0"/>
            </a:endParaRPr>
          </a:p>
          <a:p>
            <a:pPr algn="just" eaLnBrk="1" hangingPunct="1">
              <a:spcBef>
                <a:spcPct val="50000"/>
              </a:spcBef>
            </a:pPr>
            <a:r>
              <a:rPr lang="en-US" sz="2800">
                <a:latin typeface="Times New Roman" panose="02020603050405020304" pitchFamily="18" charset="0"/>
                <a:cs typeface="Times New Roman" panose="02020603050405020304" pitchFamily="18" charset="0"/>
              </a:rPr>
              <a:t>	+ Hình ảnh về thân thể: Chú ý tri giác bộ mặt “cơ thể” của mình, lo lắng về hình dáng bề ngoài của mình.</a:t>
            </a:r>
          </a:p>
          <a:p>
            <a:pPr algn="just" eaLnBrk="1" hangingPunct="1">
              <a:spcBef>
                <a:spcPct val="50000"/>
              </a:spcBef>
            </a:pPr>
            <a:r>
              <a:rPr lang="en-US" sz="2800">
                <a:latin typeface="Times New Roman" panose="02020603050405020304" pitchFamily="18" charset="0"/>
                <a:cs typeface="Times New Roman" panose="02020603050405020304" pitchFamily="18" charset="0"/>
              </a:rPr>
              <a:t>	+ Thanh niên học sinh nhận thức và đánh giá những phẩm chất của mình sâu sắc hơn. </a:t>
            </a:r>
          </a:p>
          <a:p>
            <a:pPr algn="just" eaLnBrk="1" hangingPunct="1">
              <a:spcBef>
                <a:spcPct val="50000"/>
              </a:spcBef>
            </a:pPr>
            <a:r>
              <a:rPr lang="en-US" sz="2800">
                <a:latin typeface="Times New Roman" panose="02020603050405020304" pitchFamily="18" charset="0"/>
                <a:cs typeface="Times New Roman" panose="02020603050405020304" pitchFamily="18" charset="0"/>
              </a:rPr>
              <a:t>	+ Cách đánh giá: So sánh mức độ kỳ vọng của bản thân với kết quả đạt được.</a:t>
            </a:r>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grpId="0" nodeType="clickEffect">
                                  <p:stCondLst>
                                    <p:cond delay="0"/>
                                  </p:stCondLst>
                                  <p:childTnLst>
                                    <p:set>
                                      <p:cBhvr>
                                        <p:cTn id="6" dur="1" fill="hold">
                                          <p:stCondLst>
                                            <p:cond delay="0"/>
                                          </p:stCondLst>
                                        </p:cTn>
                                        <p:tgtEl>
                                          <p:spTgt spid="33794">
                                            <p:bg/>
                                          </p:spTgt>
                                        </p:tgtEl>
                                        <p:attrNameLst>
                                          <p:attrName>style.visibility</p:attrName>
                                        </p:attrNameLst>
                                      </p:cBhvr>
                                      <p:to>
                                        <p:strVal val="visible"/>
                                      </p:to>
                                    </p:set>
                                    <p:anim calcmode="lin" valueType="num">
                                      <p:cBhvr additive="base">
                                        <p:cTn id="7" dur="500" fill="hold"/>
                                        <p:tgtEl>
                                          <p:spTgt spid="33794">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3794">
                                            <p:bg/>
                                          </p:spTgt>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1" fill="hold" grpId="0" nodeType="clickEffect">
                                  <p:stCondLst>
                                    <p:cond delay="0"/>
                                  </p:stCondLst>
                                  <p:childTnLst>
                                    <p:set>
                                      <p:cBhvr>
                                        <p:cTn id="12" dur="1" fill="hold">
                                          <p:stCondLst>
                                            <p:cond delay="0"/>
                                          </p:stCondLst>
                                        </p:cTn>
                                        <p:tgtEl>
                                          <p:spTgt spid="33794">
                                            <p:txEl>
                                              <p:pRg st="0" end="0"/>
                                            </p:txEl>
                                          </p:spTgt>
                                        </p:tgtEl>
                                        <p:attrNameLst>
                                          <p:attrName>style.visibility</p:attrName>
                                        </p:attrNameLst>
                                      </p:cBhvr>
                                      <p:to>
                                        <p:strVal val="visible"/>
                                      </p:to>
                                    </p:set>
                                    <p:anim calcmode="lin" valueType="num">
                                      <p:cBhvr additive="base">
                                        <p:cTn id="13" dur="500" fill="hold"/>
                                        <p:tgtEl>
                                          <p:spTgt spid="33794">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3794">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33795"/>
                                        </p:tgtEl>
                                        <p:attrNameLst>
                                          <p:attrName>style.visibility</p:attrName>
                                        </p:attrNameLst>
                                      </p:cBhvr>
                                      <p:to>
                                        <p:strVal val="visible"/>
                                      </p:to>
                                    </p:set>
                                    <p:anim calcmode="lin" valueType="num">
                                      <p:cBhvr additive="base">
                                        <p:cTn id="19" dur="500" fill="hold"/>
                                        <p:tgtEl>
                                          <p:spTgt spid="33795"/>
                                        </p:tgtEl>
                                        <p:attrNameLst>
                                          <p:attrName>ppt_x</p:attrName>
                                        </p:attrNameLst>
                                      </p:cBhvr>
                                      <p:tavLst>
                                        <p:tav tm="0">
                                          <p:val>
                                            <p:strVal val="1+#ppt_w/2"/>
                                          </p:val>
                                        </p:tav>
                                        <p:tav tm="100000">
                                          <p:val>
                                            <p:strVal val="#ppt_x"/>
                                          </p:val>
                                        </p:tav>
                                      </p:tavLst>
                                    </p:anim>
                                    <p:anim calcmode="lin" valueType="num">
                                      <p:cBhvr additive="base">
                                        <p:cTn id="20" dur="500" fill="hold"/>
                                        <p:tgtEl>
                                          <p:spTgt spid="3379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4" grpId="0" build="p" animBg="1" autoUpdateAnimBg="0"/>
      <p:bldP spid="33795" grpId="0"/>
    </p:bldLst>
  </p:timing>
</p:sld>
</file>

<file path=ppt/slides/slide26.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1371600" y="138113"/>
            <a:ext cx="6400800" cy="876300"/>
          </a:xfrm>
          <a:ln>
            <a:solidFill>
              <a:schemeClr val="tx1"/>
            </a:solidFill>
            <a:miter lim="800000"/>
            <a:headEnd/>
            <a:tailEnd/>
          </a:ln>
        </p:spPr>
        <p:txBody>
          <a:bodyPr>
            <a:normAutofit fontScale="90000"/>
          </a:bodyPr>
          <a:lstStyle/>
          <a:p>
            <a:pPr eaLnBrk="1" hangingPunct="1">
              <a:defRPr/>
            </a:pPr>
            <a:r>
              <a:rPr lang="en-US" sz="3400" b="1" smtClean="0">
                <a:solidFill>
                  <a:srgbClr val="C92D03"/>
                </a:solidFill>
                <a:latin typeface="Times New Roman" pitchFamily="18" charset="0"/>
                <a:cs typeface="Times New Roman" pitchFamily="18" charset="0"/>
              </a:rPr>
              <a:t>2.  Sự hình thành thế giới quan</a:t>
            </a:r>
            <a:endParaRPr lang="en-US" sz="3400" smtClean="0">
              <a:solidFill>
                <a:srgbClr val="C92D03"/>
              </a:solidFill>
              <a:latin typeface="Times New Roman" pitchFamily="18" charset="0"/>
              <a:cs typeface="Times New Roman" pitchFamily="18" charset="0"/>
            </a:endParaRPr>
          </a:p>
        </p:txBody>
      </p:sp>
      <p:sp>
        <p:nvSpPr>
          <p:cNvPr id="37891" name="Text Box 3"/>
          <p:cNvSpPr txBox="1">
            <a:spLocks noChangeArrowheads="1"/>
          </p:cNvSpPr>
          <p:nvPr/>
        </p:nvSpPr>
        <p:spPr bwMode="auto">
          <a:xfrm>
            <a:off x="381000" y="1066800"/>
            <a:ext cx="8534400" cy="432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Bef>
                <a:spcPct val="50000"/>
              </a:spcBef>
            </a:pPr>
            <a:r>
              <a:rPr lang="en-US" sz="2500">
                <a:latin typeface="Times New Roman" panose="02020603050405020304" pitchFamily="18" charset="0"/>
                <a:cs typeface="Times New Roman" panose="02020603050405020304" pitchFamily="18" charset="0"/>
              </a:rPr>
              <a:t>	- Tuổi thanh niên là lứa tuổi thế giới quan được hình thành thông qua nội dung các môn học từ trong quan hệ xã hội.</a:t>
            </a:r>
          </a:p>
          <a:p>
            <a:pPr algn="just" eaLnBrk="1" hangingPunct="1">
              <a:spcBef>
                <a:spcPct val="50000"/>
              </a:spcBef>
            </a:pPr>
            <a:r>
              <a:rPr lang="en-US" sz="2500">
                <a:latin typeface="Times New Roman" panose="02020603050405020304" pitchFamily="18" charset="0"/>
                <a:cs typeface="Times New Roman" panose="02020603050405020304" pitchFamily="18" charset="0"/>
              </a:rPr>
              <a:t>	-  Sự phát triển của hứng thú nhận thức đối với những vấn đề thuộc nguyên tắc chung nhất của vũ trụ, những quy luật phổ biến của tự nhiên, xã hội và của sự tồn tại xã hội loài người… </a:t>
            </a:r>
          </a:p>
          <a:p>
            <a:pPr algn="just" eaLnBrk="1" hangingPunct="1">
              <a:spcBef>
                <a:spcPct val="50000"/>
              </a:spcBef>
            </a:pPr>
            <a:r>
              <a:rPr lang="en-US" sz="2500">
                <a:latin typeface="Times New Roman" panose="02020603050405020304" pitchFamily="18" charset="0"/>
                <a:cs typeface="Times New Roman" panose="02020603050405020304" pitchFamily="18" charset="0"/>
              </a:rPr>
              <a:t>	- Ở phạm vi nội dung nhận thức: Quan tâm nhiều nhất đến các vấn đề liên quan đến con người, vai trò của con người trong lịch sử, quan hệ giữa con người và xã hội, giữa quyền lợi và nghĩa vụ, nghĩa vụ và tình cảm. Vấn đề ý nghĩa cuộc sống chiếm vị trí trung tâm trong suy nghĩ của thanh niên mới lớn.</a:t>
            </a:r>
            <a:endParaRPr lang="en-US" sz="2500">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7890"/>
                                        </p:tgtEl>
                                        <p:attrNameLst>
                                          <p:attrName>style.visibility</p:attrName>
                                        </p:attrNameLst>
                                      </p:cBhvr>
                                      <p:to>
                                        <p:strVal val="visible"/>
                                      </p:to>
                                    </p:set>
                                    <p:anim calcmode="lin" valueType="num">
                                      <p:cBhvr additive="base">
                                        <p:cTn id="7" dur="500" fill="hold"/>
                                        <p:tgtEl>
                                          <p:spTgt spid="37890"/>
                                        </p:tgtEl>
                                        <p:attrNameLst>
                                          <p:attrName>ppt_x</p:attrName>
                                        </p:attrNameLst>
                                      </p:cBhvr>
                                      <p:tavLst>
                                        <p:tav tm="0">
                                          <p:val>
                                            <p:strVal val="1+#ppt_w/2"/>
                                          </p:val>
                                        </p:tav>
                                        <p:tav tm="100000">
                                          <p:val>
                                            <p:strVal val="#ppt_x"/>
                                          </p:val>
                                        </p:tav>
                                      </p:tavLst>
                                    </p:anim>
                                    <p:anim calcmode="lin" valueType="num">
                                      <p:cBhvr additive="base">
                                        <p:cTn id="8" dur="500" fill="hold"/>
                                        <p:tgtEl>
                                          <p:spTgt spid="37890"/>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1" fill="hold" grpId="0" nodeType="clickEffect">
                                  <p:stCondLst>
                                    <p:cond delay="0"/>
                                  </p:stCondLst>
                                  <p:childTnLst>
                                    <p:set>
                                      <p:cBhvr>
                                        <p:cTn id="12" dur="1" fill="hold">
                                          <p:stCondLst>
                                            <p:cond delay="0"/>
                                          </p:stCondLst>
                                        </p:cTn>
                                        <p:tgtEl>
                                          <p:spTgt spid="37891">
                                            <p:txEl>
                                              <p:pRg st="0" end="0"/>
                                            </p:txEl>
                                          </p:spTgt>
                                        </p:tgtEl>
                                        <p:attrNameLst>
                                          <p:attrName>style.visibility</p:attrName>
                                        </p:attrNameLst>
                                      </p:cBhvr>
                                      <p:to>
                                        <p:strVal val="visible"/>
                                      </p:to>
                                    </p:set>
                                    <p:anim calcmode="lin" valueType="num">
                                      <p:cBhvr additive="base">
                                        <p:cTn id="13" dur="500" fill="hold"/>
                                        <p:tgtEl>
                                          <p:spTgt spid="37891">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7891">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1" fill="hold" grpId="0" nodeType="clickEffect">
                                  <p:stCondLst>
                                    <p:cond delay="0"/>
                                  </p:stCondLst>
                                  <p:childTnLst>
                                    <p:set>
                                      <p:cBhvr>
                                        <p:cTn id="18" dur="1" fill="hold">
                                          <p:stCondLst>
                                            <p:cond delay="0"/>
                                          </p:stCondLst>
                                        </p:cTn>
                                        <p:tgtEl>
                                          <p:spTgt spid="37891">
                                            <p:txEl>
                                              <p:pRg st="1" end="1"/>
                                            </p:txEl>
                                          </p:spTgt>
                                        </p:tgtEl>
                                        <p:attrNameLst>
                                          <p:attrName>style.visibility</p:attrName>
                                        </p:attrNameLst>
                                      </p:cBhvr>
                                      <p:to>
                                        <p:strVal val="visible"/>
                                      </p:to>
                                    </p:set>
                                    <p:anim calcmode="lin" valueType="num">
                                      <p:cBhvr additive="base">
                                        <p:cTn id="19" dur="500" fill="hold"/>
                                        <p:tgtEl>
                                          <p:spTgt spid="37891">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7891">
                                            <p:txEl>
                                              <p:pRg st="1" end="1"/>
                                            </p:txEl>
                                          </p:spTgt>
                                        </p:tgtEl>
                                        <p:attrNameLst>
                                          <p:attrName>ppt_y</p:attrName>
                                        </p:attrNameLst>
                                      </p:cBhvr>
                                      <p:tavLst>
                                        <p:tav tm="0">
                                          <p:val>
                                            <p:strVal val="0-#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1" fill="hold" grpId="0" nodeType="clickEffect">
                                  <p:stCondLst>
                                    <p:cond delay="0"/>
                                  </p:stCondLst>
                                  <p:childTnLst>
                                    <p:set>
                                      <p:cBhvr>
                                        <p:cTn id="24" dur="1" fill="hold">
                                          <p:stCondLst>
                                            <p:cond delay="0"/>
                                          </p:stCondLst>
                                        </p:cTn>
                                        <p:tgtEl>
                                          <p:spTgt spid="37891">
                                            <p:txEl>
                                              <p:pRg st="2" end="2"/>
                                            </p:txEl>
                                          </p:spTgt>
                                        </p:tgtEl>
                                        <p:attrNameLst>
                                          <p:attrName>style.visibility</p:attrName>
                                        </p:attrNameLst>
                                      </p:cBhvr>
                                      <p:to>
                                        <p:strVal val="visible"/>
                                      </p:to>
                                    </p:set>
                                    <p:anim calcmode="lin" valueType="num">
                                      <p:cBhvr additive="base">
                                        <p:cTn id="25" dur="500" fill="hold"/>
                                        <p:tgtEl>
                                          <p:spTgt spid="37891">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7891">
                                            <p:txEl>
                                              <p:pRg st="2" end="2"/>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0" grpId="0" animBg="1" autoUpdateAnimBg="0"/>
      <p:bldP spid="37891" grpId="0" build="p"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1066800" y="266700"/>
            <a:ext cx="7010400" cy="876300"/>
          </a:xfrm>
          <a:ln>
            <a:solidFill>
              <a:schemeClr val="tx1"/>
            </a:solidFill>
            <a:miter lim="800000"/>
            <a:headEnd/>
            <a:tailEnd/>
          </a:ln>
        </p:spPr>
        <p:txBody>
          <a:bodyPr/>
          <a:lstStyle/>
          <a:p>
            <a:pPr algn="ctr" eaLnBrk="1" hangingPunct="1">
              <a:defRPr/>
            </a:pPr>
            <a:r>
              <a:rPr lang="en-US" sz="3400" b="1" smtClean="0">
                <a:solidFill>
                  <a:srgbClr val="C92D03"/>
                </a:solidFill>
                <a:latin typeface="Times New Roman" pitchFamily="18" charset="0"/>
                <a:cs typeface="Times New Roman" pitchFamily="18" charset="0"/>
              </a:rPr>
              <a:t>3. Giao tiếp và đời sống tình cảm</a:t>
            </a:r>
            <a:endParaRPr lang="en-US" sz="3400" smtClean="0">
              <a:solidFill>
                <a:srgbClr val="C92D03"/>
              </a:solidFill>
              <a:latin typeface="Times New Roman" pitchFamily="18" charset="0"/>
              <a:cs typeface="Times New Roman" pitchFamily="18" charset="0"/>
            </a:endParaRPr>
          </a:p>
        </p:txBody>
      </p:sp>
      <p:sp>
        <p:nvSpPr>
          <p:cNvPr id="39939" name="Text Box 3"/>
          <p:cNvSpPr txBox="1">
            <a:spLocks noChangeArrowheads="1"/>
          </p:cNvSpPr>
          <p:nvPr/>
        </p:nvSpPr>
        <p:spPr bwMode="auto">
          <a:xfrm>
            <a:off x="228600" y="1668463"/>
            <a:ext cx="8686800" cy="3970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Bef>
                <a:spcPct val="50000"/>
              </a:spcBef>
            </a:pPr>
            <a:r>
              <a:rPr lang="en-US" sz="2800" b="1" i="1">
                <a:latin typeface="Times New Roman" panose="02020603050405020304" pitchFamily="18" charset="0"/>
                <a:cs typeface="Times New Roman" panose="02020603050405020304" pitchFamily="18" charset="0"/>
              </a:rPr>
              <a:t>3.1. Giao tiếp trong nhóm bạn</a:t>
            </a:r>
            <a:endParaRPr lang="en-US" sz="2800">
              <a:latin typeface="Times New Roman" panose="02020603050405020304" pitchFamily="18" charset="0"/>
              <a:cs typeface="Times New Roman" panose="02020603050405020304" pitchFamily="18" charset="0"/>
            </a:endParaRPr>
          </a:p>
          <a:p>
            <a:pPr algn="just" eaLnBrk="1" hangingPunct="1">
              <a:spcBef>
                <a:spcPct val="50000"/>
              </a:spcBef>
            </a:pPr>
            <a:r>
              <a:rPr lang="en-US" sz="2800">
                <a:latin typeface="Times New Roman" panose="02020603050405020304" pitchFamily="18" charset="0"/>
                <a:cs typeface="Times New Roman" panose="02020603050405020304" pitchFamily="18" charset="0"/>
              </a:rPr>
              <a:t>	-  Là lứa tuổi có tính tập thể nhất.</a:t>
            </a:r>
          </a:p>
          <a:p>
            <a:pPr algn="just" eaLnBrk="1" hangingPunct="1">
              <a:spcBef>
                <a:spcPct val="50000"/>
              </a:spcBef>
            </a:pPr>
            <a:r>
              <a:rPr lang="en-US" sz="2800">
                <a:latin typeface="Times New Roman" panose="02020603050405020304" pitchFamily="18" charset="0"/>
                <a:cs typeface="Times New Roman" panose="02020603050405020304" pitchFamily="18" charset="0"/>
              </a:rPr>
              <a:t>	- Có nhu cầu được giao tiếp cùng lứa tuổi. Các em muốn được thấy mình có vị trí trong nhóm bạn nhất định, thích được sinh hoạt với các bạn.</a:t>
            </a:r>
          </a:p>
          <a:p>
            <a:pPr algn="just" eaLnBrk="1" hangingPunct="1">
              <a:spcBef>
                <a:spcPct val="50000"/>
              </a:spcBef>
            </a:pPr>
            <a:r>
              <a:rPr lang="en-US" sz="2800">
                <a:latin typeface="Times New Roman" panose="02020603050405020304" pitchFamily="18" charset="0"/>
                <a:cs typeface="Times New Roman" panose="02020603050405020304" pitchFamily="18" charset="0"/>
              </a:rPr>
              <a:t>	- Phạm vi giao tiếp được mở rộng, số nhóm tăng lên.</a:t>
            </a:r>
          </a:p>
          <a:p>
            <a:pPr algn="just" eaLnBrk="1" hangingPunct="1">
              <a:spcBef>
                <a:spcPct val="50000"/>
              </a:spcBef>
            </a:pPr>
            <a:r>
              <a:rPr lang="en-US" sz="2800">
                <a:latin typeface="Times New Roman" panose="02020603050405020304" pitchFamily="18" charset="0"/>
                <a:cs typeface="Times New Roman" panose="02020603050405020304" pitchFamily="18" charset="0"/>
              </a:rPr>
              <a:t>	</a:t>
            </a:r>
            <a:endParaRPr lang="en-US" sz="2800">
              <a:latin typeface="Times New Roman" panose="02020603050405020304" pitchFamily="18" charset="0"/>
            </a:endParaRPr>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grpId="0" nodeType="clickEffect">
                                  <p:stCondLst>
                                    <p:cond delay="0"/>
                                  </p:stCondLst>
                                  <p:childTnLst>
                                    <p:set>
                                      <p:cBhvr>
                                        <p:cTn id="6" dur="1" fill="hold">
                                          <p:stCondLst>
                                            <p:cond delay="0"/>
                                          </p:stCondLst>
                                        </p:cTn>
                                        <p:tgtEl>
                                          <p:spTgt spid="39938"/>
                                        </p:tgtEl>
                                        <p:attrNameLst>
                                          <p:attrName>style.visibility</p:attrName>
                                        </p:attrNameLst>
                                      </p:cBhvr>
                                      <p:to>
                                        <p:strVal val="visible"/>
                                      </p:to>
                                    </p:set>
                                    <p:anim calcmode="lin" valueType="num">
                                      <p:cBhvr additive="base">
                                        <p:cTn id="7" dur="500" fill="hold"/>
                                        <p:tgtEl>
                                          <p:spTgt spid="39938"/>
                                        </p:tgtEl>
                                        <p:attrNameLst>
                                          <p:attrName>ppt_x</p:attrName>
                                        </p:attrNameLst>
                                      </p:cBhvr>
                                      <p:tavLst>
                                        <p:tav tm="0">
                                          <p:val>
                                            <p:strVal val="#ppt_x"/>
                                          </p:val>
                                        </p:tav>
                                        <p:tav tm="100000">
                                          <p:val>
                                            <p:strVal val="#ppt_x"/>
                                          </p:val>
                                        </p:tav>
                                      </p:tavLst>
                                    </p:anim>
                                    <p:anim calcmode="lin" valueType="num">
                                      <p:cBhvr additive="base">
                                        <p:cTn id="8" dur="500" fill="hold"/>
                                        <p:tgtEl>
                                          <p:spTgt spid="39938"/>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1" fill="hold" grpId="0" nodeType="clickEffect">
                                  <p:stCondLst>
                                    <p:cond delay="0"/>
                                  </p:stCondLst>
                                  <p:childTnLst>
                                    <p:set>
                                      <p:cBhvr>
                                        <p:cTn id="12" dur="1" fill="hold">
                                          <p:stCondLst>
                                            <p:cond delay="0"/>
                                          </p:stCondLst>
                                        </p:cTn>
                                        <p:tgtEl>
                                          <p:spTgt spid="39939">
                                            <p:txEl>
                                              <p:pRg st="0" end="0"/>
                                            </p:txEl>
                                          </p:spTgt>
                                        </p:tgtEl>
                                        <p:attrNameLst>
                                          <p:attrName>style.visibility</p:attrName>
                                        </p:attrNameLst>
                                      </p:cBhvr>
                                      <p:to>
                                        <p:strVal val="visible"/>
                                      </p:to>
                                    </p:set>
                                    <p:anim calcmode="lin" valueType="num">
                                      <p:cBhvr additive="base">
                                        <p:cTn id="13" dur="500" fill="hold"/>
                                        <p:tgtEl>
                                          <p:spTgt spid="39939">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9939">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1" fill="hold" grpId="0" nodeType="clickEffect">
                                  <p:stCondLst>
                                    <p:cond delay="0"/>
                                  </p:stCondLst>
                                  <p:childTnLst>
                                    <p:set>
                                      <p:cBhvr>
                                        <p:cTn id="18" dur="1" fill="hold">
                                          <p:stCondLst>
                                            <p:cond delay="0"/>
                                          </p:stCondLst>
                                        </p:cTn>
                                        <p:tgtEl>
                                          <p:spTgt spid="39939">
                                            <p:txEl>
                                              <p:pRg st="1" end="1"/>
                                            </p:txEl>
                                          </p:spTgt>
                                        </p:tgtEl>
                                        <p:attrNameLst>
                                          <p:attrName>style.visibility</p:attrName>
                                        </p:attrNameLst>
                                      </p:cBhvr>
                                      <p:to>
                                        <p:strVal val="visible"/>
                                      </p:to>
                                    </p:set>
                                    <p:anim calcmode="lin" valueType="num">
                                      <p:cBhvr additive="base">
                                        <p:cTn id="19" dur="500" fill="hold"/>
                                        <p:tgtEl>
                                          <p:spTgt spid="39939">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9939">
                                            <p:txEl>
                                              <p:pRg st="1" end="1"/>
                                            </p:txEl>
                                          </p:spTgt>
                                        </p:tgtEl>
                                        <p:attrNameLst>
                                          <p:attrName>ppt_y</p:attrName>
                                        </p:attrNameLst>
                                      </p:cBhvr>
                                      <p:tavLst>
                                        <p:tav tm="0">
                                          <p:val>
                                            <p:strVal val="0-#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1" fill="hold" grpId="0" nodeType="clickEffect">
                                  <p:stCondLst>
                                    <p:cond delay="0"/>
                                  </p:stCondLst>
                                  <p:childTnLst>
                                    <p:set>
                                      <p:cBhvr>
                                        <p:cTn id="24" dur="1" fill="hold">
                                          <p:stCondLst>
                                            <p:cond delay="0"/>
                                          </p:stCondLst>
                                        </p:cTn>
                                        <p:tgtEl>
                                          <p:spTgt spid="39939">
                                            <p:txEl>
                                              <p:pRg st="2" end="2"/>
                                            </p:txEl>
                                          </p:spTgt>
                                        </p:tgtEl>
                                        <p:attrNameLst>
                                          <p:attrName>style.visibility</p:attrName>
                                        </p:attrNameLst>
                                      </p:cBhvr>
                                      <p:to>
                                        <p:strVal val="visible"/>
                                      </p:to>
                                    </p:set>
                                    <p:anim calcmode="lin" valueType="num">
                                      <p:cBhvr additive="base">
                                        <p:cTn id="25" dur="500" fill="hold"/>
                                        <p:tgtEl>
                                          <p:spTgt spid="39939">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9939">
                                            <p:txEl>
                                              <p:pRg st="2" end="2"/>
                                            </p:txEl>
                                          </p:spTgt>
                                        </p:tgtEl>
                                        <p:attrNameLst>
                                          <p:attrName>ppt_y</p:attrName>
                                        </p:attrNameLst>
                                      </p:cBhvr>
                                      <p:tavLst>
                                        <p:tav tm="0">
                                          <p:val>
                                            <p:strVal val="0-#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1" fill="hold" grpId="0" nodeType="clickEffect">
                                  <p:stCondLst>
                                    <p:cond delay="0"/>
                                  </p:stCondLst>
                                  <p:childTnLst>
                                    <p:set>
                                      <p:cBhvr>
                                        <p:cTn id="30" dur="1" fill="hold">
                                          <p:stCondLst>
                                            <p:cond delay="0"/>
                                          </p:stCondLst>
                                        </p:cTn>
                                        <p:tgtEl>
                                          <p:spTgt spid="39939">
                                            <p:txEl>
                                              <p:pRg st="3" end="3"/>
                                            </p:txEl>
                                          </p:spTgt>
                                        </p:tgtEl>
                                        <p:attrNameLst>
                                          <p:attrName>style.visibility</p:attrName>
                                        </p:attrNameLst>
                                      </p:cBhvr>
                                      <p:to>
                                        <p:strVal val="visible"/>
                                      </p:to>
                                    </p:set>
                                    <p:anim calcmode="lin" valueType="num">
                                      <p:cBhvr additive="base">
                                        <p:cTn id="31" dur="500" fill="hold"/>
                                        <p:tgtEl>
                                          <p:spTgt spid="39939">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9939">
                                            <p:txEl>
                                              <p:pRg st="3" end="3"/>
                                            </p:txEl>
                                          </p:spTgt>
                                        </p:tgtEl>
                                        <p:attrNameLst>
                                          <p:attrName>ppt_y</p:attrName>
                                        </p:attrNameLst>
                                      </p:cBhvr>
                                      <p:tavLst>
                                        <p:tav tm="0">
                                          <p:val>
                                            <p:strVal val="0-#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1" fill="hold" grpId="0" nodeType="clickEffect">
                                  <p:stCondLst>
                                    <p:cond delay="0"/>
                                  </p:stCondLst>
                                  <p:childTnLst>
                                    <p:set>
                                      <p:cBhvr>
                                        <p:cTn id="36" dur="1" fill="hold">
                                          <p:stCondLst>
                                            <p:cond delay="0"/>
                                          </p:stCondLst>
                                        </p:cTn>
                                        <p:tgtEl>
                                          <p:spTgt spid="39939">
                                            <p:txEl>
                                              <p:pRg st="4" end="4"/>
                                            </p:txEl>
                                          </p:spTgt>
                                        </p:tgtEl>
                                        <p:attrNameLst>
                                          <p:attrName>style.visibility</p:attrName>
                                        </p:attrNameLst>
                                      </p:cBhvr>
                                      <p:to>
                                        <p:strVal val="visible"/>
                                      </p:to>
                                    </p:set>
                                    <p:anim calcmode="lin" valueType="num">
                                      <p:cBhvr additive="base">
                                        <p:cTn id="37" dur="500" fill="hold"/>
                                        <p:tgtEl>
                                          <p:spTgt spid="39939">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9939">
                                            <p:txEl>
                                              <p:pRg st="4" end="4"/>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8" grpId="0" animBg="1" autoUpdateAnimBg="0"/>
      <p:bldP spid="39939" grpId="0" build="p"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986" name="Text Box 2"/>
          <p:cNvSpPr txBox="1">
            <a:spLocks noChangeArrowheads="1"/>
          </p:cNvSpPr>
          <p:nvPr/>
        </p:nvSpPr>
        <p:spPr bwMode="auto">
          <a:xfrm>
            <a:off x="0" y="0"/>
            <a:ext cx="9144000" cy="5094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Bef>
                <a:spcPct val="50000"/>
              </a:spcBef>
            </a:pPr>
            <a:r>
              <a:rPr lang="en-US" sz="2600" b="1" i="1">
                <a:latin typeface="Times New Roman" panose="02020603050405020304" pitchFamily="18" charset="0"/>
                <a:cs typeface="Times New Roman" panose="02020603050405020304" pitchFamily="18" charset="0"/>
              </a:rPr>
              <a:t>3.2. Đời sống tình cảm</a:t>
            </a:r>
          </a:p>
          <a:p>
            <a:pPr algn="just" eaLnBrk="1" hangingPunct="1">
              <a:spcBef>
                <a:spcPct val="50000"/>
              </a:spcBef>
            </a:pPr>
            <a:r>
              <a:rPr lang="en-US" sz="2600" b="1" i="1">
                <a:latin typeface="Times New Roman" panose="02020603050405020304" pitchFamily="18" charset="0"/>
                <a:cs typeface="Times New Roman" panose="02020603050405020304" pitchFamily="18" charset="0"/>
              </a:rPr>
              <a:t>Tình bạn:</a:t>
            </a:r>
          </a:p>
          <a:p>
            <a:pPr algn="just" eaLnBrk="1" hangingPunct="1">
              <a:spcBef>
                <a:spcPct val="50000"/>
              </a:spcBef>
            </a:pPr>
            <a:r>
              <a:rPr lang="en-US" sz="2600">
                <a:latin typeface="Times New Roman" panose="02020603050405020304" pitchFamily="18" charset="0"/>
                <a:cs typeface="Times New Roman" panose="02020603050405020304" pitchFamily="18" charset="0"/>
              </a:rPr>
              <a:t>	- Bền vững hơn, sâu sắc hơn so với thiếu niên, sự ấm áp trong tình bạn quan trọng hơn.</a:t>
            </a:r>
          </a:p>
          <a:p>
            <a:pPr algn="just" eaLnBrk="1" hangingPunct="1">
              <a:spcBef>
                <a:spcPct val="50000"/>
              </a:spcBef>
            </a:pPr>
            <a:r>
              <a:rPr lang="en-US" sz="2600">
                <a:latin typeface="Times New Roman" panose="02020603050405020304" pitchFamily="18" charset="0"/>
                <a:cs typeface="Times New Roman" panose="02020603050405020304" pitchFamily="18" charset="0"/>
              </a:rPr>
              <a:t>	- Tình bạn của thanh niên là tình cảm gắn bó đầu tiên được lựa chọn một cách độc lập.</a:t>
            </a:r>
          </a:p>
          <a:p>
            <a:pPr algn="just" eaLnBrk="1" hangingPunct="1">
              <a:spcBef>
                <a:spcPct val="50000"/>
              </a:spcBef>
            </a:pPr>
            <a:r>
              <a:rPr lang="en-US" sz="2600">
                <a:latin typeface="Times New Roman" panose="02020603050405020304" pitchFamily="18" charset="0"/>
                <a:cs typeface="Times New Roman" panose="02020603050405020304" pitchFamily="18" charset="0"/>
              </a:rPr>
              <a:t>	- Tình bạn mang màu sắc xúc cảm</a:t>
            </a:r>
          </a:p>
          <a:p>
            <a:pPr algn="just" eaLnBrk="1" hangingPunct="1">
              <a:spcBef>
                <a:spcPct val="50000"/>
              </a:spcBef>
            </a:pPr>
            <a:r>
              <a:rPr lang="en-US" sz="2600">
                <a:latin typeface="Times New Roman" panose="02020603050405020304" pitchFamily="18" charset="0"/>
                <a:cs typeface="Times New Roman" panose="02020603050405020304" pitchFamily="18" charset="0"/>
              </a:rPr>
              <a:t>	- Mức độ thân tình trong tình bạn không như nhau. Nữ có yêu cầu đối với tình bạn cao hơn nam, có tình bạn thân mật sớm hơn các em nam.</a:t>
            </a:r>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2" fill="hold" grpId="0" nodeType="clickEffect">
                                  <p:stCondLst>
                                    <p:cond delay="0"/>
                                  </p:stCondLst>
                                  <p:childTnLst>
                                    <p:set>
                                      <p:cBhvr>
                                        <p:cTn id="6" dur="1" fill="hold">
                                          <p:stCondLst>
                                            <p:cond delay="0"/>
                                          </p:stCondLst>
                                        </p:cTn>
                                        <p:tgtEl>
                                          <p:spTgt spid="41986">
                                            <p:txEl>
                                              <p:pRg st="0" end="0"/>
                                            </p:txEl>
                                          </p:spTgt>
                                        </p:tgtEl>
                                        <p:attrNameLst>
                                          <p:attrName>style.visibility</p:attrName>
                                        </p:attrNameLst>
                                      </p:cBhvr>
                                      <p:to>
                                        <p:strVal val="visible"/>
                                      </p:to>
                                    </p:set>
                                    <p:anim calcmode="lin" valueType="num">
                                      <p:cBhvr additive="base">
                                        <p:cTn id="7" dur="500" fill="hold"/>
                                        <p:tgtEl>
                                          <p:spTgt spid="4198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198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12" fill="hold" grpId="0" nodeType="clickEffect">
                                  <p:stCondLst>
                                    <p:cond delay="0"/>
                                  </p:stCondLst>
                                  <p:childTnLst>
                                    <p:set>
                                      <p:cBhvr>
                                        <p:cTn id="12" dur="1" fill="hold">
                                          <p:stCondLst>
                                            <p:cond delay="0"/>
                                          </p:stCondLst>
                                        </p:cTn>
                                        <p:tgtEl>
                                          <p:spTgt spid="41986">
                                            <p:txEl>
                                              <p:pRg st="1" end="1"/>
                                            </p:txEl>
                                          </p:spTgt>
                                        </p:tgtEl>
                                        <p:attrNameLst>
                                          <p:attrName>style.visibility</p:attrName>
                                        </p:attrNameLst>
                                      </p:cBhvr>
                                      <p:to>
                                        <p:strVal val="visible"/>
                                      </p:to>
                                    </p:set>
                                    <p:anim calcmode="lin" valueType="num">
                                      <p:cBhvr additive="base">
                                        <p:cTn id="13" dur="500" fill="hold"/>
                                        <p:tgtEl>
                                          <p:spTgt spid="41986">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198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12" fill="hold" grpId="0" nodeType="clickEffect">
                                  <p:stCondLst>
                                    <p:cond delay="0"/>
                                  </p:stCondLst>
                                  <p:childTnLst>
                                    <p:set>
                                      <p:cBhvr>
                                        <p:cTn id="18" dur="1" fill="hold">
                                          <p:stCondLst>
                                            <p:cond delay="0"/>
                                          </p:stCondLst>
                                        </p:cTn>
                                        <p:tgtEl>
                                          <p:spTgt spid="41986">
                                            <p:txEl>
                                              <p:pRg st="2" end="2"/>
                                            </p:txEl>
                                          </p:spTgt>
                                        </p:tgtEl>
                                        <p:attrNameLst>
                                          <p:attrName>style.visibility</p:attrName>
                                        </p:attrNameLst>
                                      </p:cBhvr>
                                      <p:to>
                                        <p:strVal val="visible"/>
                                      </p:to>
                                    </p:set>
                                    <p:anim calcmode="lin" valueType="num">
                                      <p:cBhvr additive="base">
                                        <p:cTn id="19" dur="500" fill="hold"/>
                                        <p:tgtEl>
                                          <p:spTgt spid="41986">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198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12" fill="hold" grpId="0" nodeType="clickEffect">
                                  <p:stCondLst>
                                    <p:cond delay="0"/>
                                  </p:stCondLst>
                                  <p:childTnLst>
                                    <p:set>
                                      <p:cBhvr>
                                        <p:cTn id="24" dur="1" fill="hold">
                                          <p:stCondLst>
                                            <p:cond delay="0"/>
                                          </p:stCondLst>
                                        </p:cTn>
                                        <p:tgtEl>
                                          <p:spTgt spid="41986">
                                            <p:txEl>
                                              <p:pRg st="3" end="3"/>
                                            </p:txEl>
                                          </p:spTgt>
                                        </p:tgtEl>
                                        <p:attrNameLst>
                                          <p:attrName>style.visibility</p:attrName>
                                        </p:attrNameLst>
                                      </p:cBhvr>
                                      <p:to>
                                        <p:strVal val="visible"/>
                                      </p:to>
                                    </p:set>
                                    <p:anim calcmode="lin" valueType="num">
                                      <p:cBhvr additive="base">
                                        <p:cTn id="25" dur="500" fill="hold"/>
                                        <p:tgtEl>
                                          <p:spTgt spid="41986">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4198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12" fill="hold" grpId="0" nodeType="clickEffect">
                                  <p:stCondLst>
                                    <p:cond delay="0"/>
                                  </p:stCondLst>
                                  <p:childTnLst>
                                    <p:set>
                                      <p:cBhvr>
                                        <p:cTn id="30" dur="1" fill="hold">
                                          <p:stCondLst>
                                            <p:cond delay="0"/>
                                          </p:stCondLst>
                                        </p:cTn>
                                        <p:tgtEl>
                                          <p:spTgt spid="41986">
                                            <p:txEl>
                                              <p:pRg st="4" end="4"/>
                                            </p:txEl>
                                          </p:spTgt>
                                        </p:tgtEl>
                                        <p:attrNameLst>
                                          <p:attrName>style.visibility</p:attrName>
                                        </p:attrNameLst>
                                      </p:cBhvr>
                                      <p:to>
                                        <p:strVal val="visible"/>
                                      </p:to>
                                    </p:set>
                                    <p:anim calcmode="lin" valueType="num">
                                      <p:cBhvr additive="base">
                                        <p:cTn id="31" dur="500" fill="hold"/>
                                        <p:tgtEl>
                                          <p:spTgt spid="41986">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4198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12" fill="hold" grpId="0" nodeType="clickEffect">
                                  <p:stCondLst>
                                    <p:cond delay="0"/>
                                  </p:stCondLst>
                                  <p:childTnLst>
                                    <p:set>
                                      <p:cBhvr>
                                        <p:cTn id="36" dur="1" fill="hold">
                                          <p:stCondLst>
                                            <p:cond delay="0"/>
                                          </p:stCondLst>
                                        </p:cTn>
                                        <p:tgtEl>
                                          <p:spTgt spid="41986">
                                            <p:txEl>
                                              <p:pRg st="5" end="5"/>
                                            </p:txEl>
                                          </p:spTgt>
                                        </p:tgtEl>
                                        <p:attrNameLst>
                                          <p:attrName>style.visibility</p:attrName>
                                        </p:attrNameLst>
                                      </p:cBhvr>
                                      <p:to>
                                        <p:strVal val="visible"/>
                                      </p:to>
                                    </p:set>
                                    <p:anim calcmode="lin" valueType="num">
                                      <p:cBhvr additive="base">
                                        <p:cTn id="37" dur="500" fill="hold"/>
                                        <p:tgtEl>
                                          <p:spTgt spid="41986">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41986">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build="p"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4034" name="Text Box 2"/>
          <p:cNvSpPr txBox="1">
            <a:spLocks noChangeArrowheads="1"/>
          </p:cNvSpPr>
          <p:nvPr/>
        </p:nvSpPr>
        <p:spPr bwMode="auto">
          <a:xfrm>
            <a:off x="228600" y="228600"/>
            <a:ext cx="8915400" cy="6370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Bef>
                <a:spcPct val="50000"/>
              </a:spcBef>
            </a:pPr>
            <a:r>
              <a:rPr lang="en-US" sz="2400" b="1">
                <a:latin typeface="Symbol" panose="05050102010706020507" pitchFamily="18" charset="2"/>
                <a:cs typeface="Times New Roman" panose="02020603050405020304" pitchFamily="18" charset="0"/>
              </a:rPr>
              <a:t>·</a:t>
            </a:r>
            <a:r>
              <a:rPr lang="en-US" sz="2400" b="1">
                <a:latin typeface="Times New Roman" panose="02020603050405020304" pitchFamily="18" charset="0"/>
                <a:cs typeface="Times New Roman" panose="02020603050405020304" pitchFamily="18" charset="0"/>
              </a:rPr>
              <a:t>  </a:t>
            </a:r>
            <a:r>
              <a:rPr lang="en-US" sz="2400" b="1" i="1">
                <a:latin typeface="Times New Roman" panose="02020603050405020304" pitchFamily="18" charset="0"/>
                <a:cs typeface="Times New Roman" panose="02020603050405020304" pitchFamily="18" charset="0"/>
              </a:rPr>
              <a:t>Nguyên nhân dẫn đến tình bạn</a:t>
            </a:r>
            <a:endParaRPr lang="en-US" sz="2400" b="1">
              <a:latin typeface="Times New Roman" panose="02020603050405020304" pitchFamily="18" charset="0"/>
              <a:cs typeface="Times New Roman" panose="02020603050405020304" pitchFamily="18" charset="0"/>
            </a:endParaRPr>
          </a:p>
          <a:p>
            <a:pPr algn="just" eaLnBrk="1" hangingPunct="1">
              <a:spcBef>
                <a:spcPct val="50000"/>
              </a:spcBef>
            </a:pPr>
            <a:r>
              <a:rPr lang="en-US" sz="2400">
                <a:latin typeface="Times New Roman" panose="02020603050405020304" pitchFamily="18" charset="0"/>
                <a:cs typeface="Times New Roman" panose="02020603050405020304" pitchFamily="18" charset="0"/>
              </a:rPr>
              <a:t>	- Do có cùng sở thích, hứng thú, do hoạt động chung.</a:t>
            </a:r>
          </a:p>
          <a:p>
            <a:pPr algn="just" eaLnBrk="1" hangingPunct="1">
              <a:spcBef>
                <a:spcPct val="50000"/>
              </a:spcBef>
            </a:pPr>
            <a:r>
              <a:rPr lang="en-US" sz="2400">
                <a:latin typeface="Times New Roman" panose="02020603050405020304" pitchFamily="18" charset="0"/>
                <a:cs typeface="Times New Roman" panose="02020603050405020304" pitchFamily="18" charset="0"/>
              </a:rPr>
              <a:t>	- Vì tìm thấy ở nhau những phẩm chất nhất định.</a:t>
            </a:r>
          </a:p>
          <a:p>
            <a:pPr algn="just" eaLnBrk="1" hangingPunct="1">
              <a:spcBef>
                <a:spcPct val="50000"/>
              </a:spcBef>
            </a:pPr>
            <a:r>
              <a:rPr lang="en-US" sz="2400">
                <a:latin typeface="Times New Roman" panose="02020603050405020304" pitchFamily="18" charset="0"/>
                <a:cs typeface="Times New Roman" panose="02020603050405020304" pitchFamily="18" charset="0"/>
              </a:rPr>
              <a:t>	- Do tương phản hoặc do lợi dụng nhau.</a:t>
            </a:r>
          </a:p>
          <a:p>
            <a:pPr algn="just" eaLnBrk="1" hangingPunct="1">
              <a:spcBef>
                <a:spcPct val="50000"/>
              </a:spcBef>
            </a:pPr>
            <a:r>
              <a:rPr lang="en-US" sz="2400" b="1" i="1">
                <a:latin typeface="Symbol" panose="05050102010706020507" pitchFamily="18" charset="2"/>
                <a:cs typeface="Times New Roman" panose="02020603050405020304" pitchFamily="18" charset="0"/>
              </a:rPr>
              <a:t>·</a:t>
            </a:r>
            <a:r>
              <a:rPr lang="en-US" sz="2400" b="1" i="1">
                <a:latin typeface="Times New Roman" panose="02020603050405020304" pitchFamily="18" charset="0"/>
                <a:cs typeface="Times New Roman" panose="02020603050405020304" pitchFamily="18" charset="0"/>
              </a:rPr>
              <a:t> Tình yêu</a:t>
            </a:r>
          </a:p>
          <a:p>
            <a:pPr algn="just" eaLnBrk="1" hangingPunct="1">
              <a:spcBef>
                <a:spcPct val="50000"/>
              </a:spcBef>
            </a:pPr>
            <a:r>
              <a:rPr lang="en-US" sz="2400">
                <a:latin typeface="Times New Roman" panose="02020603050405020304" pitchFamily="18" charset="0"/>
                <a:cs typeface="Times New Roman" panose="02020603050405020304" pitchFamily="18" charset="0"/>
              </a:rPr>
              <a:t>	- Là tình cảm rất tự nhiên, rất mới của tuổi thanh niên học sinh.</a:t>
            </a:r>
          </a:p>
          <a:p>
            <a:pPr algn="just" eaLnBrk="1" hangingPunct="1">
              <a:spcBef>
                <a:spcPct val="50000"/>
              </a:spcBef>
            </a:pPr>
            <a:r>
              <a:rPr lang="en-US" sz="2400">
                <a:latin typeface="Times New Roman" panose="02020603050405020304" pitchFamily="18" charset="0"/>
                <a:cs typeface="Times New Roman" panose="02020603050405020304" pitchFamily="18" charset="0"/>
              </a:rPr>
              <a:t>	- Là mối tình thuần khiết và lý tưởng: Trong sáng, lãng mạn, giàu xúc cảm và ước mơ.</a:t>
            </a:r>
          </a:p>
          <a:p>
            <a:pPr algn="just" eaLnBrk="1" hangingPunct="1">
              <a:spcBef>
                <a:spcPct val="50000"/>
              </a:spcBef>
            </a:pPr>
            <a:r>
              <a:rPr lang="en-US" sz="2400">
                <a:latin typeface="Times New Roman" panose="02020603050405020304" pitchFamily="18" charset="0"/>
                <a:cs typeface="Times New Roman" panose="02020603050405020304" pitchFamily="18" charset="0"/>
              </a:rPr>
              <a:t>	- Mối tình đầu thường e dè, thầm kín, thường các em yêu trong tâm hồn nhiều hơn là thể hiện ra bên ngoài. Các em thường giấu tình yêu trong tình bạn, gọi là tình yêu đương bạn bè.</a:t>
            </a:r>
          </a:p>
          <a:p>
            <a:pPr algn="just" eaLnBrk="1" hangingPunct="1">
              <a:spcBef>
                <a:spcPct val="50000"/>
              </a:spcBef>
            </a:pPr>
            <a:r>
              <a:rPr lang="en-US" sz="2400">
                <a:latin typeface="Times New Roman" panose="02020603050405020304" pitchFamily="18" charset="0"/>
                <a:cs typeface="Times New Roman" panose="02020603050405020304" pitchFamily="18" charset="0"/>
              </a:rPr>
              <a:t>	- Là mối tình rất phức tạp, có nhiều niềm vui sướng và nỗi lo âu. Trong giao tiếp</a:t>
            </a:r>
            <a:r>
              <a:rPr lang="en-US" sz="2400">
                <a:latin typeface="Times" panose="02020603050405020304" pitchFamily="18" charset="0"/>
                <a:cs typeface="Times New Roman" panose="02020603050405020304" pitchFamily="18" charset="0"/>
              </a:rPr>
              <a:t> </a:t>
            </a:r>
            <a:r>
              <a:rPr lang="en-US" sz="2400">
                <a:latin typeface="Times" panose="02020603050405020304" pitchFamily="18" charset="0"/>
              </a:rPr>
              <a:t>thường</a:t>
            </a:r>
            <a:r>
              <a:rPr lang="en-US">
                <a:latin typeface="Times" panose="02020603050405020304" pitchFamily="18" charset="0"/>
              </a:rPr>
              <a:t> </a:t>
            </a:r>
            <a:r>
              <a:rPr lang="en-US" sz="2400">
                <a:latin typeface="Times New Roman" panose="02020603050405020304" pitchFamily="18" charset="0"/>
                <a:cs typeface="Times New Roman" panose="02020603050405020304" pitchFamily="18" charset="0"/>
              </a:rPr>
              <a:t>các em nam hay căng thẳng hơn các em nữ.</a:t>
            </a:r>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grpId="0" nodeType="clickEffect">
                                  <p:stCondLst>
                                    <p:cond delay="0"/>
                                  </p:stCondLst>
                                  <p:childTnLst>
                                    <p:set>
                                      <p:cBhvr>
                                        <p:cTn id="6" dur="1" fill="hold">
                                          <p:stCondLst>
                                            <p:cond delay="0"/>
                                          </p:stCondLst>
                                        </p:cTn>
                                        <p:tgtEl>
                                          <p:spTgt spid="44034">
                                            <p:txEl>
                                              <p:pRg st="0" end="0"/>
                                            </p:txEl>
                                          </p:spTgt>
                                        </p:tgtEl>
                                        <p:attrNameLst>
                                          <p:attrName>style.visibility</p:attrName>
                                        </p:attrNameLst>
                                      </p:cBhvr>
                                      <p:to>
                                        <p:strVal val="visible"/>
                                      </p:to>
                                    </p:set>
                                    <p:anim calcmode="lin" valueType="num">
                                      <p:cBhvr additive="base">
                                        <p:cTn id="7" dur="500" fill="hold"/>
                                        <p:tgtEl>
                                          <p:spTgt spid="4403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4034">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1" fill="hold" grpId="0" nodeType="clickEffect">
                                  <p:stCondLst>
                                    <p:cond delay="0"/>
                                  </p:stCondLst>
                                  <p:childTnLst>
                                    <p:set>
                                      <p:cBhvr>
                                        <p:cTn id="12" dur="1" fill="hold">
                                          <p:stCondLst>
                                            <p:cond delay="0"/>
                                          </p:stCondLst>
                                        </p:cTn>
                                        <p:tgtEl>
                                          <p:spTgt spid="44034">
                                            <p:txEl>
                                              <p:pRg st="1" end="1"/>
                                            </p:txEl>
                                          </p:spTgt>
                                        </p:tgtEl>
                                        <p:attrNameLst>
                                          <p:attrName>style.visibility</p:attrName>
                                        </p:attrNameLst>
                                      </p:cBhvr>
                                      <p:to>
                                        <p:strVal val="visible"/>
                                      </p:to>
                                    </p:set>
                                    <p:anim calcmode="lin" valueType="num">
                                      <p:cBhvr additive="base">
                                        <p:cTn id="13" dur="500" fill="hold"/>
                                        <p:tgtEl>
                                          <p:spTgt spid="4403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4034">
                                            <p:txEl>
                                              <p:pRg st="1" end="1"/>
                                            </p:txEl>
                                          </p:spTgt>
                                        </p:tgtEl>
                                        <p:attrNameLst>
                                          <p:attrName>ppt_y</p:attrName>
                                        </p:attrNameLst>
                                      </p:cBhvr>
                                      <p:tavLst>
                                        <p:tav tm="0">
                                          <p:val>
                                            <p:strVal val="0-#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1" fill="hold" grpId="0" nodeType="clickEffect">
                                  <p:stCondLst>
                                    <p:cond delay="0"/>
                                  </p:stCondLst>
                                  <p:childTnLst>
                                    <p:set>
                                      <p:cBhvr>
                                        <p:cTn id="18" dur="1" fill="hold">
                                          <p:stCondLst>
                                            <p:cond delay="0"/>
                                          </p:stCondLst>
                                        </p:cTn>
                                        <p:tgtEl>
                                          <p:spTgt spid="44034">
                                            <p:txEl>
                                              <p:pRg st="2" end="2"/>
                                            </p:txEl>
                                          </p:spTgt>
                                        </p:tgtEl>
                                        <p:attrNameLst>
                                          <p:attrName>style.visibility</p:attrName>
                                        </p:attrNameLst>
                                      </p:cBhvr>
                                      <p:to>
                                        <p:strVal val="visible"/>
                                      </p:to>
                                    </p:set>
                                    <p:anim calcmode="lin" valueType="num">
                                      <p:cBhvr additive="base">
                                        <p:cTn id="19" dur="500" fill="hold"/>
                                        <p:tgtEl>
                                          <p:spTgt spid="4403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4034">
                                            <p:txEl>
                                              <p:pRg st="2" end="2"/>
                                            </p:txEl>
                                          </p:spTgt>
                                        </p:tgtEl>
                                        <p:attrNameLst>
                                          <p:attrName>ppt_y</p:attrName>
                                        </p:attrNameLst>
                                      </p:cBhvr>
                                      <p:tavLst>
                                        <p:tav tm="0">
                                          <p:val>
                                            <p:strVal val="0-#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1" fill="hold" grpId="0" nodeType="clickEffect">
                                  <p:stCondLst>
                                    <p:cond delay="0"/>
                                  </p:stCondLst>
                                  <p:childTnLst>
                                    <p:set>
                                      <p:cBhvr>
                                        <p:cTn id="24" dur="1" fill="hold">
                                          <p:stCondLst>
                                            <p:cond delay="0"/>
                                          </p:stCondLst>
                                        </p:cTn>
                                        <p:tgtEl>
                                          <p:spTgt spid="44034">
                                            <p:txEl>
                                              <p:pRg st="3" end="3"/>
                                            </p:txEl>
                                          </p:spTgt>
                                        </p:tgtEl>
                                        <p:attrNameLst>
                                          <p:attrName>style.visibility</p:attrName>
                                        </p:attrNameLst>
                                      </p:cBhvr>
                                      <p:to>
                                        <p:strVal val="visible"/>
                                      </p:to>
                                    </p:set>
                                    <p:anim calcmode="lin" valueType="num">
                                      <p:cBhvr additive="base">
                                        <p:cTn id="25" dur="500" fill="hold"/>
                                        <p:tgtEl>
                                          <p:spTgt spid="4403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4034">
                                            <p:txEl>
                                              <p:pRg st="3" end="3"/>
                                            </p:txEl>
                                          </p:spTgt>
                                        </p:tgtEl>
                                        <p:attrNameLst>
                                          <p:attrName>ppt_y</p:attrName>
                                        </p:attrNameLst>
                                      </p:cBhvr>
                                      <p:tavLst>
                                        <p:tav tm="0">
                                          <p:val>
                                            <p:strVal val="0-#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1" fill="hold" grpId="0" nodeType="clickEffect">
                                  <p:stCondLst>
                                    <p:cond delay="0"/>
                                  </p:stCondLst>
                                  <p:childTnLst>
                                    <p:set>
                                      <p:cBhvr>
                                        <p:cTn id="30" dur="1" fill="hold">
                                          <p:stCondLst>
                                            <p:cond delay="0"/>
                                          </p:stCondLst>
                                        </p:cTn>
                                        <p:tgtEl>
                                          <p:spTgt spid="44034">
                                            <p:txEl>
                                              <p:pRg st="4" end="4"/>
                                            </p:txEl>
                                          </p:spTgt>
                                        </p:tgtEl>
                                        <p:attrNameLst>
                                          <p:attrName>style.visibility</p:attrName>
                                        </p:attrNameLst>
                                      </p:cBhvr>
                                      <p:to>
                                        <p:strVal val="visible"/>
                                      </p:to>
                                    </p:set>
                                    <p:anim calcmode="lin" valueType="num">
                                      <p:cBhvr additive="base">
                                        <p:cTn id="31" dur="500" fill="hold"/>
                                        <p:tgtEl>
                                          <p:spTgt spid="4403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4034">
                                            <p:txEl>
                                              <p:pRg st="4" end="4"/>
                                            </p:txEl>
                                          </p:spTgt>
                                        </p:tgtEl>
                                        <p:attrNameLst>
                                          <p:attrName>ppt_y</p:attrName>
                                        </p:attrNameLst>
                                      </p:cBhvr>
                                      <p:tavLst>
                                        <p:tav tm="0">
                                          <p:val>
                                            <p:strVal val="0-#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1" fill="hold" grpId="0" nodeType="clickEffect">
                                  <p:stCondLst>
                                    <p:cond delay="0"/>
                                  </p:stCondLst>
                                  <p:childTnLst>
                                    <p:set>
                                      <p:cBhvr>
                                        <p:cTn id="36" dur="1" fill="hold">
                                          <p:stCondLst>
                                            <p:cond delay="0"/>
                                          </p:stCondLst>
                                        </p:cTn>
                                        <p:tgtEl>
                                          <p:spTgt spid="44034">
                                            <p:txEl>
                                              <p:pRg st="5" end="5"/>
                                            </p:txEl>
                                          </p:spTgt>
                                        </p:tgtEl>
                                        <p:attrNameLst>
                                          <p:attrName>style.visibility</p:attrName>
                                        </p:attrNameLst>
                                      </p:cBhvr>
                                      <p:to>
                                        <p:strVal val="visible"/>
                                      </p:to>
                                    </p:set>
                                    <p:anim calcmode="lin" valueType="num">
                                      <p:cBhvr additive="base">
                                        <p:cTn id="37" dur="500" fill="hold"/>
                                        <p:tgtEl>
                                          <p:spTgt spid="44034">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4034">
                                            <p:txEl>
                                              <p:pRg st="5" end="5"/>
                                            </p:txEl>
                                          </p:spTgt>
                                        </p:tgtEl>
                                        <p:attrNameLst>
                                          <p:attrName>ppt_y</p:attrName>
                                        </p:attrNameLst>
                                      </p:cBhvr>
                                      <p:tavLst>
                                        <p:tav tm="0">
                                          <p:val>
                                            <p:strVal val="0-#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1" fill="hold" grpId="0" nodeType="clickEffect">
                                  <p:stCondLst>
                                    <p:cond delay="0"/>
                                  </p:stCondLst>
                                  <p:childTnLst>
                                    <p:set>
                                      <p:cBhvr>
                                        <p:cTn id="42" dur="1" fill="hold">
                                          <p:stCondLst>
                                            <p:cond delay="0"/>
                                          </p:stCondLst>
                                        </p:cTn>
                                        <p:tgtEl>
                                          <p:spTgt spid="44034">
                                            <p:txEl>
                                              <p:pRg st="6" end="6"/>
                                            </p:txEl>
                                          </p:spTgt>
                                        </p:tgtEl>
                                        <p:attrNameLst>
                                          <p:attrName>style.visibility</p:attrName>
                                        </p:attrNameLst>
                                      </p:cBhvr>
                                      <p:to>
                                        <p:strVal val="visible"/>
                                      </p:to>
                                    </p:set>
                                    <p:anim calcmode="lin" valueType="num">
                                      <p:cBhvr additive="base">
                                        <p:cTn id="43" dur="500" fill="hold"/>
                                        <p:tgtEl>
                                          <p:spTgt spid="44034">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4034">
                                            <p:txEl>
                                              <p:pRg st="6" end="6"/>
                                            </p:txEl>
                                          </p:spTgt>
                                        </p:tgtEl>
                                        <p:attrNameLst>
                                          <p:attrName>ppt_y</p:attrName>
                                        </p:attrNameLst>
                                      </p:cBhvr>
                                      <p:tavLst>
                                        <p:tav tm="0">
                                          <p:val>
                                            <p:strVal val="0-#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1" fill="hold" grpId="0" nodeType="clickEffect">
                                  <p:stCondLst>
                                    <p:cond delay="0"/>
                                  </p:stCondLst>
                                  <p:childTnLst>
                                    <p:set>
                                      <p:cBhvr>
                                        <p:cTn id="48" dur="1" fill="hold">
                                          <p:stCondLst>
                                            <p:cond delay="0"/>
                                          </p:stCondLst>
                                        </p:cTn>
                                        <p:tgtEl>
                                          <p:spTgt spid="44034">
                                            <p:txEl>
                                              <p:pRg st="7" end="7"/>
                                            </p:txEl>
                                          </p:spTgt>
                                        </p:tgtEl>
                                        <p:attrNameLst>
                                          <p:attrName>style.visibility</p:attrName>
                                        </p:attrNameLst>
                                      </p:cBhvr>
                                      <p:to>
                                        <p:strVal val="visible"/>
                                      </p:to>
                                    </p:set>
                                    <p:anim calcmode="lin" valueType="num">
                                      <p:cBhvr additive="base">
                                        <p:cTn id="49" dur="500" fill="hold"/>
                                        <p:tgtEl>
                                          <p:spTgt spid="44034">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44034">
                                            <p:txEl>
                                              <p:pRg st="7" end="7"/>
                                            </p:txEl>
                                          </p:spTgt>
                                        </p:tgtEl>
                                        <p:attrNameLst>
                                          <p:attrName>ppt_y</p:attrName>
                                        </p:attrNameLst>
                                      </p:cBhvr>
                                      <p:tavLst>
                                        <p:tav tm="0">
                                          <p:val>
                                            <p:strVal val="0-#ppt_h/2"/>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1" fill="hold" grpId="0" nodeType="clickEffect">
                                  <p:stCondLst>
                                    <p:cond delay="0"/>
                                  </p:stCondLst>
                                  <p:childTnLst>
                                    <p:set>
                                      <p:cBhvr>
                                        <p:cTn id="54" dur="1" fill="hold">
                                          <p:stCondLst>
                                            <p:cond delay="0"/>
                                          </p:stCondLst>
                                        </p:cTn>
                                        <p:tgtEl>
                                          <p:spTgt spid="44034">
                                            <p:txEl>
                                              <p:pRg st="8" end="8"/>
                                            </p:txEl>
                                          </p:spTgt>
                                        </p:tgtEl>
                                        <p:attrNameLst>
                                          <p:attrName>style.visibility</p:attrName>
                                        </p:attrNameLst>
                                      </p:cBhvr>
                                      <p:to>
                                        <p:strVal val="visible"/>
                                      </p:to>
                                    </p:set>
                                    <p:anim calcmode="lin" valueType="num">
                                      <p:cBhvr additive="base">
                                        <p:cTn id="55" dur="500" fill="hold"/>
                                        <p:tgtEl>
                                          <p:spTgt spid="44034">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44034">
                                            <p:txEl>
                                              <p:pRg st="8" end="8"/>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4" grpId="0" build="p"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xfrm>
            <a:off x="0" y="0"/>
            <a:ext cx="9144000" cy="914400"/>
          </a:xfrm>
          <a:ln>
            <a:solidFill>
              <a:schemeClr val="tx1"/>
            </a:solidFill>
            <a:miter lim="800000"/>
            <a:headEnd/>
            <a:tailEnd/>
          </a:ln>
        </p:spPr>
        <p:txBody>
          <a:bodyPr>
            <a:normAutofit fontScale="90000"/>
          </a:bodyPr>
          <a:lstStyle/>
          <a:p>
            <a:pPr eaLnBrk="1" hangingPunct="1">
              <a:defRPr/>
            </a:pPr>
            <a:r>
              <a:rPr lang="en-US" b="1" smtClean="0">
                <a:solidFill>
                  <a:srgbClr val="FF3300"/>
                </a:solidFill>
                <a:latin typeface="Times New Roman" pitchFamily="18" charset="0"/>
                <a:cs typeface="Times New Roman" pitchFamily="18" charset="0"/>
              </a:rPr>
              <a:t>IV. HOẠT ĐỘNG LAO ĐỘNG VÀ SỰ LỰA CHỌN NGHỀ NGHIỆP</a:t>
            </a:r>
            <a:endParaRPr lang="en-US" smtClean="0">
              <a:solidFill>
                <a:srgbClr val="FF3300"/>
              </a:solidFill>
              <a:latin typeface="Times New Roman" pitchFamily="18" charset="0"/>
              <a:cs typeface="Times New Roman" pitchFamily="18" charset="0"/>
            </a:endParaRPr>
          </a:p>
        </p:txBody>
      </p:sp>
      <p:sp>
        <p:nvSpPr>
          <p:cNvPr id="46083" name="Text Box 3"/>
          <p:cNvSpPr txBox="1">
            <a:spLocks noChangeArrowheads="1"/>
          </p:cNvSpPr>
          <p:nvPr/>
        </p:nvSpPr>
        <p:spPr bwMode="auto">
          <a:xfrm>
            <a:off x="0" y="1041400"/>
            <a:ext cx="9144000" cy="5816600"/>
          </a:xfrm>
          <a:prstGeom prst="rect">
            <a:avLst/>
          </a:prstGeom>
          <a:ln/>
        </p:spPr>
        <p:style>
          <a:lnRef idx="2">
            <a:schemeClr val="accent1"/>
          </a:lnRef>
          <a:fillRef idx="1">
            <a:schemeClr val="lt1"/>
          </a:fillRef>
          <a:effectRef idx="0">
            <a:schemeClr val="accent1"/>
          </a:effectRef>
          <a:fontRef idx="minor">
            <a:schemeClr val="dk1"/>
          </a:fontRef>
        </p:style>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just" eaLnBrk="1" hangingPunct="1">
              <a:spcBef>
                <a:spcPct val="50000"/>
              </a:spcBef>
              <a:defRPr/>
            </a:pPr>
            <a:r>
              <a:rPr lang="en-US" sz="2400" dirty="0" smtClean="0">
                <a:solidFill>
                  <a:srgbClr val="C92D03"/>
                </a:solidFill>
                <a:latin typeface="Symbol" pitchFamily="18" charset="2"/>
                <a:cs typeface="Times New Roman" pitchFamily="18" charset="0"/>
              </a:rPr>
              <a:t>*</a:t>
            </a:r>
            <a:r>
              <a:rPr lang="en-US" sz="2400" dirty="0" smtClean="0">
                <a:solidFill>
                  <a:srgbClr val="C92D03"/>
                </a:solidFill>
                <a:latin typeface="Times New Roman" pitchFamily="18" charset="0"/>
                <a:cs typeface="Times New Roman" pitchFamily="18" charset="0"/>
              </a:rPr>
              <a:t> </a:t>
            </a:r>
            <a:r>
              <a:rPr lang="en-US" sz="2400" b="1" i="1" dirty="0" smtClean="0">
                <a:solidFill>
                  <a:srgbClr val="C92D03"/>
                </a:solidFill>
                <a:latin typeface="Times New Roman" pitchFamily="18" charset="0"/>
                <a:cs typeface="Times New Roman" pitchFamily="18" charset="0"/>
              </a:rPr>
              <a:t> </a:t>
            </a:r>
            <a:r>
              <a:rPr lang="en-US" sz="2400" b="1" i="1" dirty="0" err="1" smtClean="0">
                <a:solidFill>
                  <a:srgbClr val="C92D03"/>
                </a:solidFill>
                <a:latin typeface="Times New Roman" pitchFamily="18" charset="0"/>
                <a:cs typeface="Times New Roman" pitchFamily="18" charset="0"/>
              </a:rPr>
              <a:t>Vai</a:t>
            </a:r>
            <a:r>
              <a:rPr lang="en-US" sz="2400" b="1" i="1" dirty="0" smtClean="0">
                <a:solidFill>
                  <a:srgbClr val="C92D03"/>
                </a:solidFill>
                <a:latin typeface="Times New Roman" pitchFamily="18" charset="0"/>
                <a:cs typeface="Times New Roman" pitchFamily="18" charset="0"/>
              </a:rPr>
              <a:t> </a:t>
            </a:r>
            <a:r>
              <a:rPr lang="en-US" sz="2400" b="1" i="1" dirty="0" err="1" smtClean="0">
                <a:solidFill>
                  <a:srgbClr val="C92D03"/>
                </a:solidFill>
                <a:latin typeface="Times New Roman" pitchFamily="18" charset="0"/>
                <a:cs typeface="Times New Roman" pitchFamily="18" charset="0"/>
              </a:rPr>
              <a:t>trò</a:t>
            </a:r>
            <a:r>
              <a:rPr lang="en-US" sz="2400" b="1" i="1" dirty="0" smtClean="0">
                <a:solidFill>
                  <a:srgbClr val="C92D03"/>
                </a:solidFill>
                <a:latin typeface="Times New Roman" pitchFamily="18" charset="0"/>
                <a:cs typeface="Times New Roman" pitchFamily="18" charset="0"/>
              </a:rPr>
              <a:t> </a:t>
            </a:r>
            <a:r>
              <a:rPr lang="en-US" sz="2400" b="1" i="1" dirty="0" err="1" smtClean="0">
                <a:solidFill>
                  <a:srgbClr val="C92D03"/>
                </a:solidFill>
                <a:latin typeface="Times New Roman" pitchFamily="18" charset="0"/>
                <a:cs typeface="Times New Roman" pitchFamily="18" charset="0"/>
              </a:rPr>
              <a:t>của</a:t>
            </a:r>
            <a:r>
              <a:rPr lang="en-US" sz="2400" b="1" i="1" dirty="0" smtClean="0">
                <a:solidFill>
                  <a:srgbClr val="C92D03"/>
                </a:solidFill>
                <a:latin typeface="Times New Roman" pitchFamily="18" charset="0"/>
                <a:cs typeface="Times New Roman" pitchFamily="18" charset="0"/>
              </a:rPr>
              <a:t> </a:t>
            </a:r>
            <a:r>
              <a:rPr lang="en-US" sz="2400" b="1" i="1" dirty="0" err="1" smtClean="0">
                <a:solidFill>
                  <a:srgbClr val="C92D03"/>
                </a:solidFill>
                <a:latin typeface="Times New Roman" pitchFamily="18" charset="0"/>
                <a:cs typeface="Times New Roman" pitchFamily="18" charset="0"/>
              </a:rPr>
              <a:t>lao</a:t>
            </a:r>
            <a:r>
              <a:rPr lang="en-US" sz="2400" b="1" i="1" dirty="0" smtClean="0">
                <a:solidFill>
                  <a:srgbClr val="C92D03"/>
                </a:solidFill>
                <a:latin typeface="Times New Roman" pitchFamily="18" charset="0"/>
                <a:cs typeface="Times New Roman" pitchFamily="18" charset="0"/>
              </a:rPr>
              <a:t> </a:t>
            </a:r>
            <a:r>
              <a:rPr lang="en-US" sz="2400" b="1" i="1" dirty="0" err="1" smtClean="0">
                <a:solidFill>
                  <a:srgbClr val="C92D03"/>
                </a:solidFill>
                <a:latin typeface="Times New Roman" pitchFamily="18" charset="0"/>
                <a:cs typeface="Times New Roman" pitchFamily="18" charset="0"/>
              </a:rPr>
              <a:t>động</a:t>
            </a:r>
            <a:endParaRPr lang="en-US" sz="2400" b="1" i="1" dirty="0" smtClean="0">
              <a:solidFill>
                <a:srgbClr val="C92D03"/>
              </a:solidFill>
              <a:latin typeface="Times New Roman" pitchFamily="18" charset="0"/>
              <a:cs typeface="Times New Roman" pitchFamily="18" charset="0"/>
            </a:endParaRPr>
          </a:p>
          <a:p>
            <a:pPr algn="just" eaLnBrk="1" hangingPunct="1">
              <a:spcBef>
                <a:spcPct val="50000"/>
              </a:spcBef>
              <a:defRPr/>
            </a:pPr>
            <a:r>
              <a:rPr lang="en-US" sz="2400" dirty="0" smtClean="0">
                <a:latin typeface="Times New Roman" pitchFamily="18" charset="0"/>
                <a:cs typeface="Times New Roman" pitchFamily="18" charset="0"/>
              </a:rPr>
              <a:t>	- </a:t>
            </a:r>
            <a:r>
              <a:rPr lang="en-US" sz="2400" dirty="0" err="1" smtClean="0">
                <a:latin typeface="Times New Roman" pitchFamily="18" charset="0"/>
                <a:cs typeface="Times New Roman" pitchFamily="18" charset="0"/>
              </a:rPr>
              <a:t>Hình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thành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tinh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thần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tập</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thể</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lòng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yêu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lao</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động</a:t>
            </a:r>
            <a:r>
              <a:rPr lang="en-US" sz="2400" dirty="0" smtClean="0">
                <a:latin typeface="Times New Roman" pitchFamily="18" charset="0"/>
                <a:cs typeface="Times New Roman" pitchFamily="18" charset="0"/>
              </a:rPr>
              <a:t>.</a:t>
            </a:r>
          </a:p>
          <a:p>
            <a:pPr algn="just" eaLnBrk="1" hangingPunct="1">
              <a:spcBef>
                <a:spcPct val="50000"/>
              </a:spcBef>
              <a:defRPr/>
            </a:pPr>
            <a:r>
              <a:rPr lang="en-US" sz="2400" dirty="0" smtClean="0">
                <a:latin typeface="Times New Roman" pitchFamily="18" charset="0"/>
                <a:cs typeface="Times New Roman" pitchFamily="18" charset="0"/>
              </a:rPr>
              <a:t>	- </a:t>
            </a:r>
            <a:r>
              <a:rPr lang="en-US" sz="2400" dirty="0" err="1" smtClean="0">
                <a:latin typeface="Times New Roman" pitchFamily="18" charset="0"/>
                <a:cs typeface="Times New Roman" pitchFamily="18" charset="0"/>
              </a:rPr>
              <a:t>Tôn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trọng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lao</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động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người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lao</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động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thành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quả</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lao</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động</a:t>
            </a:r>
            <a:r>
              <a:rPr lang="en-US" sz="2400" dirty="0" smtClean="0">
                <a:latin typeface="Times New Roman" pitchFamily="18" charset="0"/>
                <a:cs typeface="Times New Roman" pitchFamily="18" charset="0"/>
              </a:rPr>
              <a:t>.</a:t>
            </a:r>
          </a:p>
          <a:p>
            <a:pPr algn="just" eaLnBrk="1" hangingPunct="1">
              <a:spcBef>
                <a:spcPct val="50000"/>
              </a:spcBef>
              <a:defRPr/>
            </a:pPr>
            <a:r>
              <a:rPr lang="en-US" sz="2400" dirty="0" smtClean="0">
                <a:latin typeface="Times New Roman" pitchFamily="18" charset="0"/>
                <a:cs typeface="Times New Roman" pitchFamily="18" charset="0"/>
              </a:rPr>
              <a:t> 	- </a:t>
            </a:r>
            <a:r>
              <a:rPr lang="en-US" sz="2400" dirty="0" err="1" smtClean="0">
                <a:latin typeface="Times New Roman" pitchFamily="18" charset="0"/>
                <a:cs typeface="Times New Roman" pitchFamily="18" charset="0"/>
              </a:rPr>
              <a:t>Có</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được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nhu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cầu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và</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nguyện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vọng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lao</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động</a:t>
            </a:r>
            <a:r>
              <a:rPr lang="en-US" sz="2400" dirty="0" smtClean="0">
                <a:latin typeface="Times New Roman" pitchFamily="18" charset="0"/>
                <a:cs typeface="Times New Roman" pitchFamily="18" charset="0"/>
              </a:rPr>
              <a:t>.</a:t>
            </a:r>
          </a:p>
          <a:p>
            <a:pPr algn="just" eaLnBrk="1" hangingPunct="1">
              <a:spcBef>
                <a:spcPct val="50000"/>
              </a:spcBef>
              <a:defRPr/>
            </a:pPr>
            <a:r>
              <a:rPr lang="en-US" sz="2400" b="1" i="1" dirty="0" smtClean="0">
                <a:solidFill>
                  <a:srgbClr val="C92D03"/>
                </a:solidFill>
                <a:latin typeface="Times New Roman" pitchFamily="18" charset="0"/>
                <a:cs typeface="Times New Roman" pitchFamily="18" charset="0"/>
              </a:rPr>
              <a:t>* </a:t>
            </a:r>
            <a:r>
              <a:rPr lang="en-US" sz="2400" b="1" i="1" dirty="0" err="1" smtClean="0">
                <a:solidFill>
                  <a:srgbClr val="C92D03"/>
                </a:solidFill>
                <a:latin typeface="Times New Roman" pitchFamily="18" charset="0"/>
                <a:cs typeface="Times New Roman" pitchFamily="18" charset="0"/>
              </a:rPr>
              <a:t>Lựa</a:t>
            </a:r>
            <a:r>
              <a:rPr lang="en-US" sz="2400" b="1" i="1" dirty="0" smtClean="0">
                <a:solidFill>
                  <a:srgbClr val="C92D03"/>
                </a:solidFill>
                <a:latin typeface="Times New Roman" pitchFamily="18" charset="0"/>
                <a:cs typeface="Times New Roman" pitchFamily="18" charset="0"/>
              </a:rPr>
              <a:t> </a:t>
            </a:r>
            <a:r>
              <a:rPr lang="en-US" sz="2400" b="1" i="1" dirty="0" err="1" smtClean="0">
                <a:solidFill>
                  <a:srgbClr val="C92D03"/>
                </a:solidFill>
                <a:latin typeface="Times New Roman" pitchFamily="18" charset="0"/>
                <a:cs typeface="Times New Roman" pitchFamily="18" charset="0"/>
              </a:rPr>
              <a:t>chọn</a:t>
            </a:r>
            <a:r>
              <a:rPr lang="en-US" sz="2400" b="1" i="1" dirty="0" smtClean="0">
                <a:solidFill>
                  <a:srgbClr val="C92D03"/>
                </a:solidFill>
                <a:latin typeface="Times New Roman" pitchFamily="18" charset="0"/>
                <a:cs typeface="Times New Roman" pitchFamily="18" charset="0"/>
              </a:rPr>
              <a:t> </a:t>
            </a:r>
            <a:r>
              <a:rPr lang="en-US" sz="2400" b="1" i="1" dirty="0" err="1" smtClean="0">
                <a:solidFill>
                  <a:srgbClr val="C92D03"/>
                </a:solidFill>
                <a:latin typeface="Times New Roman" pitchFamily="18" charset="0"/>
                <a:cs typeface="Times New Roman" pitchFamily="18" charset="0"/>
              </a:rPr>
              <a:t>hướng</a:t>
            </a:r>
            <a:r>
              <a:rPr lang="en-US" sz="2400" b="1" i="1" dirty="0" smtClean="0">
                <a:solidFill>
                  <a:srgbClr val="C92D03"/>
                </a:solidFill>
                <a:latin typeface="Times New Roman" pitchFamily="18" charset="0"/>
                <a:cs typeface="Times New Roman" pitchFamily="18" charset="0"/>
              </a:rPr>
              <a:t> </a:t>
            </a:r>
            <a:r>
              <a:rPr lang="en-US" sz="2400" b="1" i="1" dirty="0" err="1" smtClean="0">
                <a:solidFill>
                  <a:srgbClr val="C92D03"/>
                </a:solidFill>
                <a:latin typeface="Times New Roman" pitchFamily="18" charset="0"/>
                <a:cs typeface="Times New Roman" pitchFamily="18" charset="0"/>
              </a:rPr>
              <a:t>lao</a:t>
            </a:r>
            <a:r>
              <a:rPr lang="en-US" sz="2400" b="1" i="1" dirty="0" smtClean="0">
                <a:solidFill>
                  <a:srgbClr val="C92D03"/>
                </a:solidFill>
                <a:latin typeface="Times New Roman" pitchFamily="18" charset="0"/>
                <a:cs typeface="Times New Roman" pitchFamily="18" charset="0"/>
              </a:rPr>
              <a:t> </a:t>
            </a:r>
            <a:r>
              <a:rPr lang="en-US" sz="2400" b="1" i="1" dirty="0" err="1" smtClean="0">
                <a:solidFill>
                  <a:srgbClr val="C92D03"/>
                </a:solidFill>
                <a:latin typeface="Times New Roman" pitchFamily="18" charset="0"/>
                <a:cs typeface="Times New Roman" pitchFamily="18" charset="0"/>
              </a:rPr>
              <a:t>động</a:t>
            </a:r>
            <a:endParaRPr lang="en-US" sz="2400" b="1" i="1" dirty="0" smtClean="0">
              <a:solidFill>
                <a:srgbClr val="C92D03"/>
              </a:solidFill>
              <a:latin typeface="Times New Roman" pitchFamily="18" charset="0"/>
              <a:cs typeface="Times New Roman" pitchFamily="18" charset="0"/>
            </a:endParaRPr>
          </a:p>
          <a:p>
            <a:pPr algn="just" eaLnBrk="1" hangingPunct="1">
              <a:spcBef>
                <a:spcPct val="50000"/>
              </a:spcBef>
              <a:defRPr/>
            </a:pPr>
            <a:r>
              <a:rPr lang="en-US" sz="2400" dirty="0" smtClean="0">
                <a:latin typeface="Times New Roman" pitchFamily="18" charset="0"/>
                <a:cs typeface="Times New Roman" pitchFamily="18" charset="0"/>
              </a:rPr>
              <a:t>	- </a:t>
            </a:r>
            <a:r>
              <a:rPr lang="en-US" sz="2400" dirty="0" err="1" smtClean="0">
                <a:latin typeface="Times New Roman" pitchFamily="18" charset="0"/>
                <a:cs typeface="Times New Roman" pitchFamily="18" charset="0"/>
              </a:rPr>
              <a:t>Là</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lứa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tuổi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của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sự</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tự</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xác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định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cuộc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sống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học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sinh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bắt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đầu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tìm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tòi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một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cách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nghiêm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túc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chí</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hướng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lao</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động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của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mình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và</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khao</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khát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chọn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nghề</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nghiệp</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tương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lai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của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mình</a:t>
            </a:r>
            <a:r>
              <a:rPr lang="en-US" sz="2400" dirty="0" smtClean="0">
                <a:latin typeface="Times New Roman" pitchFamily="18" charset="0"/>
                <a:cs typeface="Times New Roman" pitchFamily="18" charset="0"/>
              </a:rPr>
              <a:t>.</a:t>
            </a:r>
          </a:p>
          <a:p>
            <a:pPr algn="just" eaLnBrk="1" hangingPunct="1">
              <a:spcBef>
                <a:spcPct val="50000"/>
              </a:spcBef>
              <a:defRPr/>
            </a:pPr>
            <a:r>
              <a:rPr lang="en-US" sz="2400" dirty="0" smtClean="0">
                <a:latin typeface="Times New Roman" pitchFamily="18" charset="0"/>
                <a:cs typeface="Times New Roman" pitchFamily="18" charset="0"/>
              </a:rPr>
              <a:t>	- </a:t>
            </a:r>
            <a:r>
              <a:rPr lang="en-US" sz="2400" dirty="0" err="1" smtClean="0">
                <a:latin typeface="Times New Roman" pitchFamily="18" charset="0"/>
                <a:cs typeface="Times New Roman" pitchFamily="18" charset="0"/>
              </a:rPr>
              <a:t>Chọn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nghề</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là</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vấn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đề</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quan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tâm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thường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xuyên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của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các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Khi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chọn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nghề</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các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đã</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biết</a:t>
            </a:r>
            <a:r>
              <a:rPr lang="en-US" sz="2400" dirty="0" smtClean="0">
                <a:latin typeface="Times New Roman" pitchFamily="18" charset="0"/>
                <a:cs typeface="Times New Roman" pitchFamily="18" charset="0"/>
              </a:rPr>
              <a:t> so </a:t>
            </a:r>
            <a:r>
              <a:rPr lang="en-US" sz="2400" dirty="0" err="1" smtClean="0">
                <a:latin typeface="Times New Roman" pitchFamily="18" charset="0"/>
                <a:cs typeface="Times New Roman" pitchFamily="18" charset="0"/>
              </a:rPr>
              <a:t>sánh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những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đặc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điểm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tâm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lý</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đặc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điểm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thể</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chất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với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những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yêu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cầu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của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nghề</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nghiệp</a:t>
            </a:r>
            <a:r>
              <a:rPr lang="en-US" sz="2400" dirty="0" smtClean="0">
                <a:latin typeface="Times New Roman" pitchFamily="18" charset="0"/>
                <a:cs typeface="Times New Roman" pitchFamily="18" charset="0"/>
              </a:rPr>
              <a:t>.  </a:t>
            </a:r>
          </a:p>
          <a:p>
            <a:pPr eaLnBrk="1" hangingPunct="1">
              <a:spcBef>
                <a:spcPct val="50000"/>
              </a:spcBef>
              <a:defRPr/>
            </a:pPr>
            <a:endParaRPr lang="en-US" sz="2400" dirty="0" smtClean="0">
              <a:latin typeface="Times New Roman" pitchFamily="18" charset="0"/>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iterate type="wd">
                                    <p:tmPct val="100000"/>
                                  </p:iterate>
                                  <p:childTnLst>
                                    <p:set>
                                      <p:cBhvr>
                                        <p:cTn id="6" dur="1" fill="hold">
                                          <p:stCondLst>
                                            <p:cond delay="0"/>
                                          </p:stCondLst>
                                        </p:cTn>
                                        <p:tgtEl>
                                          <p:spTgt spid="46082"/>
                                        </p:tgtEl>
                                        <p:attrNameLst>
                                          <p:attrName>style.visibility</p:attrName>
                                        </p:attrNameLst>
                                      </p:cBhvr>
                                      <p:to>
                                        <p:strVal val="visible"/>
                                      </p:to>
                                    </p:set>
                                    <p:animEffect transition="in" filter="blinds(horizontal)">
                                      <p:cBhvr>
                                        <p:cTn id="7" dur="300"/>
                                        <p:tgtEl>
                                          <p:spTgt spid="4608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2" fill="hold" grpId="0" nodeType="clickEffect">
                                  <p:stCondLst>
                                    <p:cond delay="0"/>
                                  </p:stCondLst>
                                  <p:childTnLst>
                                    <p:set>
                                      <p:cBhvr>
                                        <p:cTn id="11" dur="1" fill="hold">
                                          <p:stCondLst>
                                            <p:cond delay="0"/>
                                          </p:stCondLst>
                                        </p:cTn>
                                        <p:tgtEl>
                                          <p:spTgt spid="46083">
                                            <p:txEl>
                                              <p:pRg st="0" end="0"/>
                                            </p:txEl>
                                          </p:spTgt>
                                        </p:tgtEl>
                                        <p:attrNameLst>
                                          <p:attrName>style.visibility</p:attrName>
                                        </p:attrNameLst>
                                      </p:cBhvr>
                                      <p:to>
                                        <p:strVal val="visible"/>
                                      </p:to>
                                    </p:set>
                                    <p:anim calcmode="lin" valueType="num">
                                      <p:cBhvr additive="base">
                                        <p:cTn id="12" dur="500" fill="hold"/>
                                        <p:tgtEl>
                                          <p:spTgt spid="46083">
                                            <p:txEl>
                                              <p:pRg st="0" end="0"/>
                                            </p:txEl>
                                          </p:spTgt>
                                        </p:tgtEl>
                                        <p:attrNameLst>
                                          <p:attrName>ppt_x</p:attrName>
                                        </p:attrNameLst>
                                      </p:cBhvr>
                                      <p:tavLst>
                                        <p:tav tm="0">
                                          <p:val>
                                            <p:strVal val="1+#ppt_w/2"/>
                                          </p:val>
                                        </p:tav>
                                        <p:tav tm="100000">
                                          <p:val>
                                            <p:strVal val="#ppt_x"/>
                                          </p:val>
                                        </p:tav>
                                      </p:tavLst>
                                    </p:anim>
                                    <p:anim calcmode="lin" valueType="num">
                                      <p:cBhvr additive="base">
                                        <p:cTn id="13" dur="500" fill="hold"/>
                                        <p:tgtEl>
                                          <p:spTgt spid="4608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2" fill="hold" grpId="0" nodeType="clickEffect">
                                  <p:stCondLst>
                                    <p:cond delay="0"/>
                                  </p:stCondLst>
                                  <p:childTnLst>
                                    <p:set>
                                      <p:cBhvr>
                                        <p:cTn id="17" dur="1" fill="hold">
                                          <p:stCondLst>
                                            <p:cond delay="0"/>
                                          </p:stCondLst>
                                        </p:cTn>
                                        <p:tgtEl>
                                          <p:spTgt spid="46083">
                                            <p:txEl>
                                              <p:pRg st="1" end="1"/>
                                            </p:txEl>
                                          </p:spTgt>
                                        </p:tgtEl>
                                        <p:attrNameLst>
                                          <p:attrName>style.visibility</p:attrName>
                                        </p:attrNameLst>
                                      </p:cBhvr>
                                      <p:to>
                                        <p:strVal val="visible"/>
                                      </p:to>
                                    </p:set>
                                    <p:anim calcmode="lin" valueType="num">
                                      <p:cBhvr additive="base">
                                        <p:cTn id="18" dur="500" fill="hold"/>
                                        <p:tgtEl>
                                          <p:spTgt spid="46083">
                                            <p:txEl>
                                              <p:pRg st="1" end="1"/>
                                            </p:txEl>
                                          </p:spTgt>
                                        </p:tgtEl>
                                        <p:attrNameLst>
                                          <p:attrName>ppt_x</p:attrName>
                                        </p:attrNameLst>
                                      </p:cBhvr>
                                      <p:tavLst>
                                        <p:tav tm="0">
                                          <p:val>
                                            <p:strVal val="1+#ppt_w/2"/>
                                          </p:val>
                                        </p:tav>
                                        <p:tav tm="100000">
                                          <p:val>
                                            <p:strVal val="#ppt_x"/>
                                          </p:val>
                                        </p:tav>
                                      </p:tavLst>
                                    </p:anim>
                                    <p:anim calcmode="lin" valueType="num">
                                      <p:cBhvr additive="base">
                                        <p:cTn id="19" dur="500" fill="hold"/>
                                        <p:tgtEl>
                                          <p:spTgt spid="4608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2" fill="hold" grpId="0" nodeType="clickEffect">
                                  <p:stCondLst>
                                    <p:cond delay="0"/>
                                  </p:stCondLst>
                                  <p:childTnLst>
                                    <p:set>
                                      <p:cBhvr>
                                        <p:cTn id="23" dur="1" fill="hold">
                                          <p:stCondLst>
                                            <p:cond delay="0"/>
                                          </p:stCondLst>
                                        </p:cTn>
                                        <p:tgtEl>
                                          <p:spTgt spid="46083">
                                            <p:txEl>
                                              <p:pRg st="2" end="2"/>
                                            </p:txEl>
                                          </p:spTgt>
                                        </p:tgtEl>
                                        <p:attrNameLst>
                                          <p:attrName>style.visibility</p:attrName>
                                        </p:attrNameLst>
                                      </p:cBhvr>
                                      <p:to>
                                        <p:strVal val="visible"/>
                                      </p:to>
                                    </p:set>
                                    <p:anim calcmode="lin" valueType="num">
                                      <p:cBhvr additive="base">
                                        <p:cTn id="24" dur="500" fill="hold"/>
                                        <p:tgtEl>
                                          <p:spTgt spid="46083">
                                            <p:txEl>
                                              <p:pRg st="2" end="2"/>
                                            </p:txEl>
                                          </p:spTgt>
                                        </p:tgtEl>
                                        <p:attrNameLst>
                                          <p:attrName>ppt_x</p:attrName>
                                        </p:attrNameLst>
                                      </p:cBhvr>
                                      <p:tavLst>
                                        <p:tav tm="0">
                                          <p:val>
                                            <p:strVal val="1+#ppt_w/2"/>
                                          </p:val>
                                        </p:tav>
                                        <p:tav tm="100000">
                                          <p:val>
                                            <p:strVal val="#ppt_x"/>
                                          </p:val>
                                        </p:tav>
                                      </p:tavLst>
                                    </p:anim>
                                    <p:anim calcmode="lin" valueType="num">
                                      <p:cBhvr additive="base">
                                        <p:cTn id="25" dur="500" fill="hold"/>
                                        <p:tgtEl>
                                          <p:spTgt spid="4608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2" presetClass="entr" presetSubtype="2" fill="hold" grpId="0" nodeType="clickEffect">
                                  <p:stCondLst>
                                    <p:cond delay="0"/>
                                  </p:stCondLst>
                                  <p:childTnLst>
                                    <p:set>
                                      <p:cBhvr>
                                        <p:cTn id="29" dur="1" fill="hold">
                                          <p:stCondLst>
                                            <p:cond delay="0"/>
                                          </p:stCondLst>
                                        </p:cTn>
                                        <p:tgtEl>
                                          <p:spTgt spid="46083">
                                            <p:txEl>
                                              <p:pRg st="3" end="3"/>
                                            </p:txEl>
                                          </p:spTgt>
                                        </p:tgtEl>
                                        <p:attrNameLst>
                                          <p:attrName>style.visibility</p:attrName>
                                        </p:attrNameLst>
                                      </p:cBhvr>
                                      <p:to>
                                        <p:strVal val="visible"/>
                                      </p:to>
                                    </p:set>
                                    <p:anim calcmode="lin" valueType="num">
                                      <p:cBhvr additive="base">
                                        <p:cTn id="30" dur="500" fill="hold"/>
                                        <p:tgtEl>
                                          <p:spTgt spid="46083">
                                            <p:txEl>
                                              <p:pRg st="3" end="3"/>
                                            </p:txEl>
                                          </p:spTgt>
                                        </p:tgtEl>
                                        <p:attrNameLst>
                                          <p:attrName>ppt_x</p:attrName>
                                        </p:attrNameLst>
                                      </p:cBhvr>
                                      <p:tavLst>
                                        <p:tav tm="0">
                                          <p:val>
                                            <p:strVal val="1+#ppt_w/2"/>
                                          </p:val>
                                        </p:tav>
                                        <p:tav tm="100000">
                                          <p:val>
                                            <p:strVal val="#ppt_x"/>
                                          </p:val>
                                        </p:tav>
                                      </p:tavLst>
                                    </p:anim>
                                    <p:anim calcmode="lin" valueType="num">
                                      <p:cBhvr additive="base">
                                        <p:cTn id="31" dur="500" fill="hold"/>
                                        <p:tgtEl>
                                          <p:spTgt spid="4608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2" presetClass="entr" presetSubtype="2" fill="hold" grpId="0" nodeType="clickEffect">
                                  <p:stCondLst>
                                    <p:cond delay="0"/>
                                  </p:stCondLst>
                                  <p:childTnLst>
                                    <p:set>
                                      <p:cBhvr>
                                        <p:cTn id="35" dur="1" fill="hold">
                                          <p:stCondLst>
                                            <p:cond delay="0"/>
                                          </p:stCondLst>
                                        </p:cTn>
                                        <p:tgtEl>
                                          <p:spTgt spid="46083">
                                            <p:txEl>
                                              <p:pRg st="4" end="4"/>
                                            </p:txEl>
                                          </p:spTgt>
                                        </p:tgtEl>
                                        <p:attrNameLst>
                                          <p:attrName>style.visibility</p:attrName>
                                        </p:attrNameLst>
                                      </p:cBhvr>
                                      <p:to>
                                        <p:strVal val="visible"/>
                                      </p:to>
                                    </p:set>
                                    <p:anim calcmode="lin" valueType="num">
                                      <p:cBhvr additive="base">
                                        <p:cTn id="36" dur="500" fill="hold"/>
                                        <p:tgtEl>
                                          <p:spTgt spid="46083">
                                            <p:txEl>
                                              <p:pRg st="4" end="4"/>
                                            </p:txEl>
                                          </p:spTgt>
                                        </p:tgtEl>
                                        <p:attrNameLst>
                                          <p:attrName>ppt_x</p:attrName>
                                        </p:attrNameLst>
                                      </p:cBhvr>
                                      <p:tavLst>
                                        <p:tav tm="0">
                                          <p:val>
                                            <p:strVal val="1+#ppt_w/2"/>
                                          </p:val>
                                        </p:tav>
                                        <p:tav tm="100000">
                                          <p:val>
                                            <p:strVal val="#ppt_x"/>
                                          </p:val>
                                        </p:tav>
                                      </p:tavLst>
                                    </p:anim>
                                    <p:anim calcmode="lin" valueType="num">
                                      <p:cBhvr additive="base">
                                        <p:cTn id="37" dur="500" fill="hold"/>
                                        <p:tgtEl>
                                          <p:spTgt spid="4608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8" fill="hold" nodeType="clickPar">
                      <p:stCondLst>
                        <p:cond delay="indefinite"/>
                      </p:stCondLst>
                      <p:childTnLst>
                        <p:par>
                          <p:cTn id="39" fill="hold" nodeType="withGroup">
                            <p:stCondLst>
                              <p:cond delay="0"/>
                            </p:stCondLst>
                            <p:childTnLst>
                              <p:par>
                                <p:cTn id="40" presetID="2" presetClass="entr" presetSubtype="2" fill="hold" grpId="0" nodeType="clickEffect">
                                  <p:stCondLst>
                                    <p:cond delay="0"/>
                                  </p:stCondLst>
                                  <p:childTnLst>
                                    <p:set>
                                      <p:cBhvr>
                                        <p:cTn id="41" dur="1" fill="hold">
                                          <p:stCondLst>
                                            <p:cond delay="0"/>
                                          </p:stCondLst>
                                        </p:cTn>
                                        <p:tgtEl>
                                          <p:spTgt spid="46083">
                                            <p:txEl>
                                              <p:pRg st="5" end="5"/>
                                            </p:txEl>
                                          </p:spTgt>
                                        </p:tgtEl>
                                        <p:attrNameLst>
                                          <p:attrName>style.visibility</p:attrName>
                                        </p:attrNameLst>
                                      </p:cBhvr>
                                      <p:to>
                                        <p:strVal val="visible"/>
                                      </p:to>
                                    </p:set>
                                    <p:anim calcmode="lin" valueType="num">
                                      <p:cBhvr additive="base">
                                        <p:cTn id="42" dur="500" fill="hold"/>
                                        <p:tgtEl>
                                          <p:spTgt spid="46083">
                                            <p:txEl>
                                              <p:pRg st="5" end="5"/>
                                            </p:txEl>
                                          </p:spTgt>
                                        </p:tgtEl>
                                        <p:attrNameLst>
                                          <p:attrName>ppt_x</p:attrName>
                                        </p:attrNameLst>
                                      </p:cBhvr>
                                      <p:tavLst>
                                        <p:tav tm="0">
                                          <p:val>
                                            <p:strVal val="1+#ppt_w/2"/>
                                          </p:val>
                                        </p:tav>
                                        <p:tav tm="100000">
                                          <p:val>
                                            <p:strVal val="#ppt_x"/>
                                          </p:val>
                                        </p:tav>
                                      </p:tavLst>
                                    </p:anim>
                                    <p:anim calcmode="lin" valueType="num">
                                      <p:cBhvr additive="base">
                                        <p:cTn id="43" dur="500" fill="hold"/>
                                        <p:tgtEl>
                                          <p:spTgt spid="46083">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44" fill="hold" nodeType="clickPar">
                      <p:stCondLst>
                        <p:cond delay="indefinite"/>
                      </p:stCondLst>
                      <p:childTnLst>
                        <p:par>
                          <p:cTn id="45" fill="hold" nodeType="withGroup">
                            <p:stCondLst>
                              <p:cond delay="0"/>
                            </p:stCondLst>
                            <p:childTnLst>
                              <p:par>
                                <p:cTn id="46" presetID="2" presetClass="entr" presetSubtype="2" fill="hold" grpId="0" nodeType="clickEffect">
                                  <p:stCondLst>
                                    <p:cond delay="0"/>
                                  </p:stCondLst>
                                  <p:childTnLst>
                                    <p:set>
                                      <p:cBhvr>
                                        <p:cTn id="47" dur="1" fill="hold">
                                          <p:stCondLst>
                                            <p:cond delay="0"/>
                                          </p:stCondLst>
                                        </p:cTn>
                                        <p:tgtEl>
                                          <p:spTgt spid="46083">
                                            <p:txEl>
                                              <p:pRg st="6" end="6"/>
                                            </p:txEl>
                                          </p:spTgt>
                                        </p:tgtEl>
                                        <p:attrNameLst>
                                          <p:attrName>style.visibility</p:attrName>
                                        </p:attrNameLst>
                                      </p:cBhvr>
                                      <p:to>
                                        <p:strVal val="visible"/>
                                      </p:to>
                                    </p:set>
                                    <p:anim calcmode="lin" valueType="num">
                                      <p:cBhvr additive="base">
                                        <p:cTn id="48" dur="500" fill="hold"/>
                                        <p:tgtEl>
                                          <p:spTgt spid="46083">
                                            <p:txEl>
                                              <p:pRg st="6" end="6"/>
                                            </p:txEl>
                                          </p:spTgt>
                                        </p:tgtEl>
                                        <p:attrNameLst>
                                          <p:attrName>ppt_x</p:attrName>
                                        </p:attrNameLst>
                                      </p:cBhvr>
                                      <p:tavLst>
                                        <p:tav tm="0">
                                          <p:val>
                                            <p:strVal val="1+#ppt_w/2"/>
                                          </p:val>
                                        </p:tav>
                                        <p:tav tm="100000">
                                          <p:val>
                                            <p:strVal val="#ppt_x"/>
                                          </p:val>
                                        </p:tav>
                                      </p:tavLst>
                                    </p:anim>
                                    <p:anim calcmode="lin" valueType="num">
                                      <p:cBhvr additive="base">
                                        <p:cTn id="49" dur="500" fill="hold"/>
                                        <p:tgtEl>
                                          <p:spTgt spid="46083">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2" grpId="0" animBg="1" autoUpdateAnimBg="0"/>
      <p:bldP spid="46083" grpId="0" build="p"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0" y="0"/>
            <a:ext cx="9144000" cy="914400"/>
          </a:xfrm>
          <a:ln>
            <a:solidFill>
              <a:schemeClr val="tx1"/>
            </a:solidFill>
            <a:miter lim="800000"/>
            <a:headEnd/>
            <a:tailEnd/>
          </a:ln>
        </p:spPr>
        <p:txBody>
          <a:bodyPr>
            <a:normAutofit fontScale="90000"/>
          </a:bodyPr>
          <a:lstStyle/>
          <a:p>
            <a:pPr eaLnBrk="1" hangingPunct="1">
              <a:defRPr/>
            </a:pPr>
            <a:r>
              <a:rPr lang="en-US" b="1" smtClean="0">
                <a:solidFill>
                  <a:srgbClr val="FF3300"/>
                </a:solidFill>
                <a:latin typeface="Times New Roman" pitchFamily="18" charset="0"/>
                <a:cs typeface="Times New Roman" pitchFamily="18" charset="0"/>
              </a:rPr>
              <a:t>IV. HOẠT ĐỘNG LAO ĐỘNG VÀ SỰ LỰA CHỌN NGHỀ NGHIỆP</a:t>
            </a:r>
            <a:endParaRPr lang="en-US" smtClean="0">
              <a:solidFill>
                <a:srgbClr val="FF3300"/>
              </a:solidFill>
              <a:latin typeface="Times New Roman" pitchFamily="18" charset="0"/>
              <a:cs typeface="Times New Roman" pitchFamily="18" charset="0"/>
            </a:endParaRPr>
          </a:p>
        </p:txBody>
      </p:sp>
      <p:sp>
        <p:nvSpPr>
          <p:cNvPr id="48131" name="Text Box 3"/>
          <p:cNvSpPr txBox="1">
            <a:spLocks noChangeArrowheads="1"/>
          </p:cNvSpPr>
          <p:nvPr/>
        </p:nvSpPr>
        <p:spPr bwMode="auto">
          <a:xfrm>
            <a:off x="457200" y="1295400"/>
            <a:ext cx="7924800" cy="5053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Bef>
                <a:spcPct val="50000"/>
              </a:spcBef>
            </a:pPr>
            <a:r>
              <a:rPr lang="en-US" sz="2400">
                <a:latin typeface="Symbol" panose="05050102010706020507" pitchFamily="18" charset="2"/>
                <a:cs typeface="Times New Roman" panose="02020603050405020304" pitchFamily="18" charset="0"/>
              </a:rPr>
              <a:t> </a:t>
            </a:r>
            <a:r>
              <a:rPr lang="en-US" sz="2600">
                <a:latin typeface="Times New Roman" panose="02020603050405020304" pitchFamily="18" charset="0"/>
                <a:cs typeface="Times New Roman" panose="02020603050405020304" pitchFamily="18" charset="0"/>
              </a:rPr>
              <a:t>- Hiên nay, thanh niên học sinh biết rất ít về các nghề trong xã hội và cũng khó xác định chính xác khả năng của mình, do đó nảy sinh một loạt mâu thuẫn giữa nhu cầu của xã hội, nguyện vọng bản thân, giữa khả năng với yêu cầu của nghề.</a:t>
            </a:r>
          </a:p>
          <a:p>
            <a:pPr algn="just" eaLnBrk="1" hangingPunct="1">
              <a:spcBef>
                <a:spcPct val="50000"/>
              </a:spcBef>
            </a:pPr>
            <a:r>
              <a:rPr lang="en-US" sz="2600">
                <a:latin typeface="Times New Roman" panose="02020603050405020304" pitchFamily="18" charset="0"/>
                <a:cs typeface="Times New Roman" panose="02020603050405020304" pitchFamily="18" charset="0"/>
              </a:rPr>
              <a:t>- Học sinh chọn nghề xuất phát động cơ bên trong, nhưng có một số học sinh theo động cơ bên ngoài.</a:t>
            </a:r>
          </a:p>
          <a:p>
            <a:pPr algn="just" eaLnBrk="1" hangingPunct="1">
              <a:spcBef>
                <a:spcPct val="50000"/>
              </a:spcBef>
            </a:pPr>
            <a:r>
              <a:rPr lang="en-US" sz="2600">
                <a:latin typeface="Times New Roman" panose="02020603050405020304" pitchFamily="18" charset="0"/>
                <a:cs typeface="Times New Roman" panose="02020603050405020304" pitchFamily="18" charset="0"/>
              </a:rPr>
              <a:t>- Việc chọn nghề của học sinh có liên quan rất lớn đến nhà trường và thầy cô giáo, chính thầy cô giáo là những người sẽ giúp đỡ học sinh trong quá trình chọn nghề.</a:t>
            </a:r>
          </a:p>
          <a:p>
            <a:pPr algn="just" eaLnBrk="1" hangingPunct="1">
              <a:spcBef>
                <a:spcPct val="50000"/>
              </a:spcBef>
            </a:pPr>
            <a:r>
              <a:rPr lang="en-US" sz="2600">
                <a:latin typeface="Times New Roman" panose="02020603050405020304" pitchFamily="18" charset="0"/>
                <a:cs typeface="Times New Roman" panose="02020603050405020304" pitchFamily="18" charset="0"/>
              </a:rPr>
              <a:t> </a:t>
            </a: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8130"/>
                                        </p:tgtEl>
                                        <p:attrNameLst>
                                          <p:attrName>style.visibility</p:attrName>
                                        </p:attrNameLst>
                                      </p:cBhvr>
                                      <p:to>
                                        <p:strVal val="visible"/>
                                      </p:to>
                                    </p:set>
                                    <p:anim calcmode="lin" valueType="num">
                                      <p:cBhvr additive="base">
                                        <p:cTn id="7" dur="500" fill="hold"/>
                                        <p:tgtEl>
                                          <p:spTgt spid="48130"/>
                                        </p:tgtEl>
                                        <p:attrNameLst>
                                          <p:attrName>ppt_x</p:attrName>
                                        </p:attrNameLst>
                                      </p:cBhvr>
                                      <p:tavLst>
                                        <p:tav tm="0">
                                          <p:val>
                                            <p:strVal val="0-#ppt_w/2"/>
                                          </p:val>
                                        </p:tav>
                                        <p:tav tm="100000">
                                          <p:val>
                                            <p:strVal val="#ppt_x"/>
                                          </p:val>
                                        </p:tav>
                                      </p:tavLst>
                                    </p:anim>
                                    <p:anim calcmode="lin" valueType="num">
                                      <p:cBhvr additive="base">
                                        <p:cTn id="8" dur="500" fill="hold"/>
                                        <p:tgtEl>
                                          <p:spTgt spid="48130"/>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8131">
                                            <p:txEl>
                                              <p:pRg st="0" end="0"/>
                                            </p:txEl>
                                          </p:spTgt>
                                        </p:tgtEl>
                                        <p:attrNameLst>
                                          <p:attrName>style.visibility</p:attrName>
                                        </p:attrNameLst>
                                      </p:cBhvr>
                                      <p:to>
                                        <p:strVal val="visible"/>
                                      </p:to>
                                    </p:set>
                                    <p:anim calcmode="lin" valueType="num">
                                      <p:cBhvr additive="base">
                                        <p:cTn id="13" dur="500" fill="hold"/>
                                        <p:tgtEl>
                                          <p:spTgt spid="48131">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813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8131">
                                            <p:txEl>
                                              <p:pRg st="1" end="1"/>
                                            </p:txEl>
                                          </p:spTgt>
                                        </p:tgtEl>
                                        <p:attrNameLst>
                                          <p:attrName>style.visibility</p:attrName>
                                        </p:attrNameLst>
                                      </p:cBhvr>
                                      <p:to>
                                        <p:strVal val="visible"/>
                                      </p:to>
                                    </p:set>
                                    <p:anim calcmode="lin" valueType="num">
                                      <p:cBhvr additive="base">
                                        <p:cTn id="19" dur="500" fill="hold"/>
                                        <p:tgtEl>
                                          <p:spTgt spid="48131">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8131">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48131">
                                            <p:txEl>
                                              <p:pRg st="2" end="2"/>
                                            </p:txEl>
                                          </p:spTgt>
                                        </p:tgtEl>
                                        <p:attrNameLst>
                                          <p:attrName>style.visibility</p:attrName>
                                        </p:attrNameLst>
                                      </p:cBhvr>
                                      <p:to>
                                        <p:strVal val="visible"/>
                                      </p:to>
                                    </p:set>
                                    <p:anim calcmode="lin" valueType="num">
                                      <p:cBhvr additive="base">
                                        <p:cTn id="25" dur="500" fill="hold"/>
                                        <p:tgtEl>
                                          <p:spTgt spid="48131">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48131">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48131">
                                            <p:txEl>
                                              <p:pRg st="3" end="3"/>
                                            </p:txEl>
                                          </p:spTgt>
                                        </p:tgtEl>
                                        <p:attrNameLst>
                                          <p:attrName>style.visibility</p:attrName>
                                        </p:attrNameLst>
                                      </p:cBhvr>
                                      <p:to>
                                        <p:strVal val="visible"/>
                                      </p:to>
                                    </p:set>
                                    <p:anim calcmode="lin" valueType="num">
                                      <p:cBhvr additive="base">
                                        <p:cTn id="31" dur="500" fill="hold"/>
                                        <p:tgtEl>
                                          <p:spTgt spid="48131">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48131">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0" grpId="0" animBg="1" autoUpdateAnimBg="0"/>
      <p:bldP spid="48131" grpId="0" build="p"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a:xfrm>
            <a:off x="609600" y="381000"/>
            <a:ext cx="7924800" cy="914400"/>
          </a:xfrm>
          <a:ln>
            <a:solidFill>
              <a:schemeClr val="tx1"/>
            </a:solidFill>
            <a:miter lim="800000"/>
            <a:headEnd/>
            <a:tailEnd/>
          </a:ln>
        </p:spPr>
        <p:txBody>
          <a:bodyPr/>
          <a:lstStyle/>
          <a:p>
            <a:pPr eaLnBrk="1" hangingPunct="1">
              <a:defRPr/>
            </a:pPr>
            <a:r>
              <a:rPr lang="en-US" sz="3200" b="1" smtClean="0">
                <a:solidFill>
                  <a:srgbClr val="FF3300"/>
                </a:solidFill>
                <a:latin typeface="Times New Roman" pitchFamily="18" charset="0"/>
                <a:cs typeface="Times New Roman" pitchFamily="18" charset="0"/>
              </a:rPr>
              <a:t>V. MỘT SỐ VẤN ĐỀ GIÁO DỤC</a:t>
            </a:r>
            <a:endParaRPr lang="en-US" sz="3200" smtClean="0">
              <a:latin typeface="Times New Roman" pitchFamily="18" charset="0"/>
              <a:cs typeface="Times New Roman" pitchFamily="18" charset="0"/>
            </a:endParaRPr>
          </a:p>
        </p:txBody>
      </p:sp>
      <p:sp>
        <p:nvSpPr>
          <p:cNvPr id="50179" name="Text Box 3"/>
          <p:cNvSpPr txBox="1">
            <a:spLocks noChangeArrowheads="1"/>
          </p:cNvSpPr>
          <p:nvPr/>
        </p:nvSpPr>
        <p:spPr bwMode="auto">
          <a:xfrm>
            <a:off x="609600" y="1447800"/>
            <a:ext cx="7924800" cy="4832350"/>
          </a:xfrm>
          <a:prstGeom prst="rect">
            <a:avLst/>
          </a:prstGeom>
          <a:ln/>
        </p:spPr>
        <p:style>
          <a:lnRef idx="2">
            <a:schemeClr val="dk1"/>
          </a:lnRef>
          <a:fillRef idx="1">
            <a:schemeClr val="lt1"/>
          </a:fillRef>
          <a:effectRef idx="0">
            <a:schemeClr val="dk1"/>
          </a:effectRef>
          <a:fontRef idx="minor">
            <a:schemeClr val="dk1"/>
          </a:fontRef>
        </p:style>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just" eaLnBrk="1" hangingPunct="1">
              <a:spcBef>
                <a:spcPct val="50000"/>
              </a:spcBef>
              <a:defRPr/>
            </a:pPr>
            <a:r>
              <a:rPr lang="en-US" sz="24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Chú</a:t>
            </a:r>
            <a:r>
              <a:rPr lang="en-US" sz="2800" dirty="0" smtClean="0">
                <a:solidFill>
                  <a:srgbClr val="000000"/>
                </a:solidFill>
                <a:latin typeface="Times New Roman" pitchFamily="18" charset="0"/>
                <a:cs typeface="Times New Roman" pitchFamily="18" charset="0"/>
              </a:rPr>
              <a:t> ý </a:t>
            </a:r>
            <a:r>
              <a:rPr lang="en-US" sz="2800" dirty="0" err="1" smtClean="0">
                <a:solidFill>
                  <a:srgbClr val="000000"/>
                </a:solidFill>
                <a:latin typeface="Times New Roman" pitchFamily="18" charset="0"/>
                <a:cs typeface="Times New Roman" pitchFamily="18" charset="0"/>
              </a:rPr>
              <a:t>xây</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dựng</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mối</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quan</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hệ</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tốt</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giữa</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thanh</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niên</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và</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người</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lớn</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Quan</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hệ</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bình</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đẳng</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tôn</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trọng</a:t>
            </a:r>
            <a:r>
              <a:rPr lang="en-US" sz="2800" dirty="0" smtClean="0">
                <a:solidFill>
                  <a:srgbClr val="000000"/>
                </a:solidFill>
                <a:latin typeface="Times New Roman" pitchFamily="18" charset="0"/>
                <a:cs typeface="Times New Roman" pitchFamily="18" charset="0"/>
              </a:rPr>
              <a:t>.</a:t>
            </a:r>
          </a:p>
          <a:p>
            <a:pPr algn="just" eaLnBrk="1" hangingPunct="1">
              <a:spcBef>
                <a:spcPct val="50000"/>
              </a:spcBef>
              <a:defRPr/>
            </a:pPr>
            <a:r>
              <a:rPr lang="en-US" sz="2800" dirty="0" smtClean="0">
                <a:solidFill>
                  <a:srgbClr val="000000"/>
                </a:solidFill>
                <a:latin typeface="Times New Roman" pitchFamily="18" charset="0"/>
                <a:cs typeface="Times New Roman" pitchFamily="18" charset="0"/>
              </a:rPr>
              <a:t>- Tin </a:t>
            </a:r>
            <a:r>
              <a:rPr lang="en-US" sz="2800" dirty="0" err="1" smtClean="0">
                <a:solidFill>
                  <a:srgbClr val="000000"/>
                </a:solidFill>
                <a:latin typeface="Times New Roman" pitchFamily="18" charset="0"/>
                <a:cs typeface="Times New Roman" pitchFamily="18" charset="0"/>
              </a:rPr>
              <a:t>tưởng</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vào</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các</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em</a:t>
            </a:r>
            <a:r>
              <a:rPr lang="en-US" sz="2800" dirty="0" smtClean="0">
                <a:solidFill>
                  <a:srgbClr val="000000"/>
                </a:solidFill>
                <a:latin typeface="Times New Roman" pitchFamily="18" charset="0"/>
                <a:cs typeface="Times New Roman" pitchFamily="18" charset="0"/>
              </a:rPr>
              <a:t>.</a:t>
            </a:r>
          </a:p>
          <a:p>
            <a:pPr algn="just" eaLnBrk="1" hangingPunct="1">
              <a:spcBef>
                <a:spcPct val="50000"/>
              </a:spcBef>
              <a:defRPr/>
            </a:pP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Tổ</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chức</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giúp</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đỡ</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các</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em</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hoạt</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động</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không</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làm</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thay</a:t>
            </a:r>
            <a:r>
              <a:rPr lang="en-US" sz="2800" dirty="0" smtClean="0">
                <a:solidFill>
                  <a:srgbClr val="000000"/>
                </a:solidFill>
                <a:latin typeface="Times New Roman" pitchFamily="18" charset="0"/>
                <a:cs typeface="Times New Roman" pitchFamily="18" charset="0"/>
              </a:rPr>
              <a:t>.</a:t>
            </a:r>
          </a:p>
          <a:p>
            <a:pPr algn="just" eaLnBrk="1" hangingPunct="1">
              <a:spcBef>
                <a:spcPct val="50000"/>
              </a:spcBef>
              <a:defRPr/>
            </a:pP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Tổ</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chức</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các</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hoạt</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động</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để</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lôi</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kéo</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thanh</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niên</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vào</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hoạt</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động</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chung</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kích</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thích</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được</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tinh</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thần</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trách</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nhiệm</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của</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học</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sinh</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kích</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thích</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được</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sự</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tự</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giáo</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dục</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và</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giáo</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dục</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lẫn</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nhau</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của</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các</a:t>
            </a:r>
            <a:r>
              <a:rPr lang="en-US" sz="2800" dirty="0" smtClean="0">
                <a:solidFill>
                  <a:srgbClr val="000000"/>
                </a:solidFill>
                <a:latin typeface="Times New Roman" pitchFamily="18" charset="0"/>
                <a:cs typeface="Times New Roman" pitchFamily="18" charset="0"/>
              </a:rPr>
              <a:t> </a:t>
            </a:r>
            <a:r>
              <a:rPr lang="en-US" sz="2800" dirty="0" err="1" smtClean="0">
                <a:solidFill>
                  <a:srgbClr val="000000"/>
                </a:solidFill>
                <a:latin typeface="Times New Roman" pitchFamily="18" charset="0"/>
                <a:cs typeface="Times New Roman" pitchFamily="18" charset="0"/>
              </a:rPr>
              <a:t>em</a:t>
            </a:r>
            <a:r>
              <a:rPr lang="en-US" sz="2800" dirty="0" smtClean="0">
                <a:solidFill>
                  <a:srgbClr val="000000"/>
                </a:solidFill>
                <a:latin typeface="Times New Roman" pitchFamily="18" charset="0"/>
                <a:cs typeface="Times New Roman" pitchFamily="18" charset="0"/>
              </a:rPr>
              <a:t>.</a:t>
            </a:r>
          </a:p>
          <a:p>
            <a:pPr eaLnBrk="1" hangingPunct="1">
              <a:spcBef>
                <a:spcPct val="50000"/>
              </a:spcBef>
              <a:defRPr/>
            </a:pPr>
            <a:endParaRPr lang="en-US" sz="2800" dirty="0" smtClean="0">
              <a:solidFill>
                <a:srgbClr val="000000"/>
              </a:solidFill>
              <a:latin typeface="Times New Roman" pitchFamily="18" charset="0"/>
            </a:endParaRPr>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0178"/>
                                        </p:tgtEl>
                                        <p:attrNameLst>
                                          <p:attrName>style.visibility</p:attrName>
                                        </p:attrNameLst>
                                      </p:cBhvr>
                                      <p:to>
                                        <p:strVal val="visible"/>
                                      </p:to>
                                    </p:set>
                                    <p:anim calcmode="lin" valueType="num">
                                      <p:cBhvr additive="base">
                                        <p:cTn id="7" dur="500" fill="hold"/>
                                        <p:tgtEl>
                                          <p:spTgt spid="50178"/>
                                        </p:tgtEl>
                                        <p:attrNameLst>
                                          <p:attrName>ppt_x</p:attrName>
                                        </p:attrNameLst>
                                      </p:cBhvr>
                                      <p:tavLst>
                                        <p:tav tm="0">
                                          <p:val>
                                            <p:strVal val="0-#ppt_w/2"/>
                                          </p:val>
                                        </p:tav>
                                        <p:tav tm="100000">
                                          <p:val>
                                            <p:strVal val="#ppt_x"/>
                                          </p:val>
                                        </p:tav>
                                      </p:tavLst>
                                    </p:anim>
                                    <p:anim calcmode="lin" valueType="num">
                                      <p:cBhvr additive="base">
                                        <p:cTn id="8" dur="500" fill="hold"/>
                                        <p:tgtEl>
                                          <p:spTgt spid="50178"/>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50179">
                                            <p:txEl>
                                              <p:pRg st="0" end="0"/>
                                            </p:txEl>
                                          </p:spTgt>
                                        </p:tgtEl>
                                        <p:attrNameLst>
                                          <p:attrName>style.visibility</p:attrName>
                                        </p:attrNameLst>
                                      </p:cBhvr>
                                      <p:to>
                                        <p:strVal val="visible"/>
                                      </p:to>
                                    </p:set>
                                    <p:anim calcmode="lin" valueType="num">
                                      <p:cBhvr additive="base">
                                        <p:cTn id="13" dur="500" fill="hold"/>
                                        <p:tgtEl>
                                          <p:spTgt spid="50179">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5017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50179">
                                            <p:txEl>
                                              <p:pRg st="1" end="1"/>
                                            </p:txEl>
                                          </p:spTgt>
                                        </p:tgtEl>
                                        <p:attrNameLst>
                                          <p:attrName>style.visibility</p:attrName>
                                        </p:attrNameLst>
                                      </p:cBhvr>
                                      <p:to>
                                        <p:strVal val="visible"/>
                                      </p:to>
                                    </p:set>
                                    <p:anim calcmode="lin" valueType="num">
                                      <p:cBhvr additive="base">
                                        <p:cTn id="19" dur="500" fill="hold"/>
                                        <p:tgtEl>
                                          <p:spTgt spid="50179">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50179">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50179">
                                            <p:txEl>
                                              <p:pRg st="2" end="2"/>
                                            </p:txEl>
                                          </p:spTgt>
                                        </p:tgtEl>
                                        <p:attrNameLst>
                                          <p:attrName>style.visibility</p:attrName>
                                        </p:attrNameLst>
                                      </p:cBhvr>
                                      <p:to>
                                        <p:strVal val="visible"/>
                                      </p:to>
                                    </p:set>
                                    <p:anim calcmode="lin" valueType="num">
                                      <p:cBhvr additive="base">
                                        <p:cTn id="25" dur="500" fill="hold"/>
                                        <p:tgtEl>
                                          <p:spTgt spid="50179">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50179">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50179">
                                            <p:txEl>
                                              <p:pRg st="3" end="3"/>
                                            </p:txEl>
                                          </p:spTgt>
                                        </p:tgtEl>
                                        <p:attrNameLst>
                                          <p:attrName>style.visibility</p:attrName>
                                        </p:attrNameLst>
                                      </p:cBhvr>
                                      <p:to>
                                        <p:strVal val="visible"/>
                                      </p:to>
                                    </p:set>
                                    <p:anim calcmode="lin" valueType="num">
                                      <p:cBhvr additive="base">
                                        <p:cTn id="31" dur="500" fill="hold"/>
                                        <p:tgtEl>
                                          <p:spTgt spid="50179">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50179">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8" grpId="0" animBg="1" autoUpdateAnimBg="0"/>
      <p:bldP spid="50179" grpId="0" build="p"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defRPr/>
            </a:pPr>
            <a:r>
              <a:rPr lang="en-US" sz="3600" b="1" dirty="0" err="1" smtClean="0">
                <a:solidFill>
                  <a:srgbClr val="7030A0"/>
                </a:solidFill>
                <a:latin typeface="Times New Roman" pitchFamily="18" charset="0"/>
                <a:cs typeface="Times New Roman" pitchFamily="18" charset="0"/>
              </a:rPr>
              <a:t>Thảo</a:t>
            </a:r>
            <a:r>
              <a:rPr lang="en-US" sz="3600" b="1" dirty="0" smtClean="0">
                <a:solidFill>
                  <a:srgbClr val="7030A0"/>
                </a:solidFill>
                <a:latin typeface="Times New Roman" pitchFamily="18" charset="0"/>
                <a:cs typeface="Times New Roman" pitchFamily="18" charset="0"/>
              </a:rPr>
              <a:t> </a:t>
            </a:r>
            <a:r>
              <a:rPr lang="en-US" sz="3600" b="1" dirty="0" err="1" smtClean="0">
                <a:solidFill>
                  <a:srgbClr val="7030A0"/>
                </a:solidFill>
                <a:latin typeface="Times New Roman" pitchFamily="18" charset="0"/>
                <a:cs typeface="Times New Roman" pitchFamily="18" charset="0"/>
              </a:rPr>
              <a:t>luận</a:t>
            </a:r>
            <a:endParaRPr lang="en-US" sz="3600" b="1" dirty="0">
              <a:solidFill>
                <a:srgbClr val="7030A0"/>
              </a:solidFill>
              <a:latin typeface="Times New Roman" pitchFamily="18" charset="0"/>
              <a:cs typeface="Times New Roman" pitchFamily="18" charset="0"/>
            </a:endParaRPr>
          </a:p>
        </p:txBody>
      </p:sp>
      <p:sp>
        <p:nvSpPr>
          <p:cNvPr id="154627" name="Content Placeholder 2"/>
          <p:cNvSpPr>
            <a:spLocks noGrp="1"/>
          </p:cNvSpPr>
          <p:nvPr>
            <p:ph sz="quarter" idx="1"/>
          </p:nvPr>
        </p:nvSpPr>
        <p:spPr>
          <a:xfrm>
            <a:off x="457200" y="1600200"/>
            <a:ext cx="7924800" cy="4873625"/>
          </a:xfrm>
        </p:spPr>
        <p:txBody>
          <a:bodyPr/>
          <a:lstStyle/>
          <a:p>
            <a:pPr marL="0" indent="0">
              <a:lnSpc>
                <a:spcPct val="150000"/>
              </a:lnSpc>
              <a:spcBef>
                <a:spcPct val="0"/>
              </a:spcBef>
              <a:buFont typeface="Wingdings" panose="05000000000000000000" pitchFamily="2" charset="2"/>
              <a:buNone/>
            </a:pPr>
            <a:r>
              <a:rPr lang="en-US" sz="3600" b="1" smtClean="0">
                <a:solidFill>
                  <a:srgbClr val="7030A0"/>
                </a:solidFill>
                <a:latin typeface="Times New Roman" panose="02020603050405020304" pitchFamily="18" charset="0"/>
                <a:cs typeface="Times New Roman" panose="02020603050405020304" pitchFamily="18" charset="0"/>
              </a:rPr>
              <a:t>1. Nêu những đặc điểm nổi bật của học sinh THPT mà giáo viên chủ nhiệm cần quan tâm.</a:t>
            </a:r>
          </a:p>
          <a:p>
            <a:pPr marL="0" indent="0">
              <a:lnSpc>
                <a:spcPct val="150000"/>
              </a:lnSpc>
              <a:spcBef>
                <a:spcPct val="0"/>
              </a:spcBef>
              <a:buFont typeface="Wingdings" panose="05000000000000000000" pitchFamily="2" charset="2"/>
              <a:buNone/>
            </a:pPr>
            <a:r>
              <a:rPr lang="en-US" sz="3600" b="1" smtClean="0">
                <a:solidFill>
                  <a:srgbClr val="7030A0"/>
                </a:solidFill>
                <a:latin typeface="Times New Roman" panose="02020603050405020304" pitchFamily="18" charset="0"/>
                <a:cs typeface="Times New Roman" panose="02020603050405020304" pitchFamily="18" charset="0"/>
              </a:rPr>
              <a:t>2. Theo thầy/cô các em học sinh đang gặp những khó khăn gì? </a:t>
            </a:r>
          </a:p>
          <a:p>
            <a:pPr marL="0" indent="0">
              <a:lnSpc>
                <a:spcPct val="150000"/>
              </a:lnSpc>
              <a:spcBef>
                <a:spcPct val="0"/>
              </a:spcBef>
              <a:buFont typeface="Wingdings" panose="05000000000000000000" pitchFamily="2" charset="2"/>
              <a:buNone/>
            </a:pPr>
            <a:endParaRPr lang="en-US" sz="3600" smtClean="0">
              <a:solidFill>
                <a:srgbClr val="7030A0"/>
              </a:solidFill>
            </a:endParaRPr>
          </a:p>
        </p:txBody>
      </p:sp>
      <p:sp>
        <p:nvSpPr>
          <p:cNvPr id="4" name="Slide Number Placeholder 3"/>
          <p:cNvSpPr>
            <a:spLocks noGrp="1"/>
          </p:cNvSpPr>
          <p:nvPr>
            <p:ph type="sldNum" sz="quarter" idx="11"/>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4DC4B6A2-31C6-4000-8BFA-B5BD3093DA18}" type="slidenum">
              <a:rPr lang="en-US">
                <a:solidFill>
                  <a:srgbClr val="FFFFFF"/>
                </a:solidFill>
                <a:latin typeface="Century Schoolbook" panose="02040604050505020304" pitchFamily="18" charset="0"/>
              </a:rPr>
              <a:pPr eaLnBrk="1" hangingPunct="1"/>
              <a:t>33</a:t>
            </a:fld>
            <a:endParaRPr lang="en-US">
              <a:solidFill>
                <a:srgbClr val="FFFFFF"/>
              </a:solidFill>
              <a:latin typeface="Century Schoolbook" panose="020406040505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4627">
                                            <p:txEl>
                                              <p:pRg st="0" end="0"/>
                                            </p:txEl>
                                          </p:spTgt>
                                        </p:tgtEl>
                                        <p:attrNameLst>
                                          <p:attrName>style.visibility</p:attrName>
                                        </p:attrNameLst>
                                      </p:cBhvr>
                                      <p:to>
                                        <p:strVal val="visible"/>
                                      </p:to>
                                    </p:set>
                                    <p:animEffect transition="in" filter="fade">
                                      <p:cBhvr>
                                        <p:cTn id="7" dur="1000"/>
                                        <p:tgtEl>
                                          <p:spTgt spid="154627">
                                            <p:txEl>
                                              <p:pRg st="0" end="0"/>
                                            </p:txEl>
                                          </p:spTgt>
                                        </p:tgtEl>
                                      </p:cBhvr>
                                    </p:animEffect>
                                    <p:anim calcmode="lin" valueType="num">
                                      <p:cBhvr>
                                        <p:cTn id="8" dur="1000" fill="hold"/>
                                        <p:tgtEl>
                                          <p:spTgt spid="15462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5462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54627">
                                            <p:txEl>
                                              <p:pRg st="1" end="1"/>
                                            </p:txEl>
                                          </p:spTgt>
                                        </p:tgtEl>
                                        <p:attrNameLst>
                                          <p:attrName>style.visibility</p:attrName>
                                        </p:attrNameLst>
                                      </p:cBhvr>
                                      <p:to>
                                        <p:strVal val="visible"/>
                                      </p:to>
                                    </p:set>
                                    <p:animEffect transition="in" filter="fade">
                                      <p:cBhvr>
                                        <p:cTn id="14" dur="1000"/>
                                        <p:tgtEl>
                                          <p:spTgt spid="154627">
                                            <p:txEl>
                                              <p:pRg st="1" end="1"/>
                                            </p:txEl>
                                          </p:spTgt>
                                        </p:tgtEl>
                                      </p:cBhvr>
                                    </p:animEffect>
                                    <p:anim calcmode="lin" valueType="num">
                                      <p:cBhvr>
                                        <p:cTn id="15" dur="1000" fill="hold"/>
                                        <p:tgtEl>
                                          <p:spTgt spid="15462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54627">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4627"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47800" y="1143000"/>
            <a:ext cx="7543800" cy="4572000"/>
          </a:xfrm>
          <a:extLst/>
        </p:spPr>
        <p:txBody>
          <a:bodyPr/>
          <a:lstStyle/>
          <a:p>
            <a:pPr algn="ctr">
              <a:lnSpc>
                <a:spcPct val="150000"/>
              </a:lnSpc>
              <a:defRPr/>
            </a:pPr>
            <a:r>
              <a:rPr lang="en-US" sz="4000" dirty="0">
                <a:ln w="1905"/>
                <a:solidFill>
                  <a:srgbClr val="002060"/>
                </a:solidFill>
                <a:effectLst>
                  <a:innerShdw blurRad="69850" dist="43180" dir="5400000">
                    <a:srgbClr val="000000">
                      <a:alpha val="65000"/>
                    </a:srgbClr>
                  </a:innerShdw>
                </a:effectLst>
                <a:latin typeface="Times New Roman" pitchFamily="18" charset="0"/>
                <a:cs typeface="Times New Roman" pitchFamily="18" charset="0"/>
              </a:rPr>
              <a:t>CHUYÊN ĐỀ</a:t>
            </a:r>
          </a:p>
          <a:p>
            <a:pPr algn="ctr">
              <a:lnSpc>
                <a:spcPct val="150000"/>
              </a:lnSpc>
              <a:defRPr/>
            </a:pPr>
            <a:r>
              <a:rPr lang="en-US" sz="4000" dirty="0">
                <a:ln w="1905"/>
                <a:solidFill>
                  <a:srgbClr val="002060"/>
                </a:solidFill>
                <a:effectLst>
                  <a:innerShdw blurRad="69850" dist="43180" dir="5400000">
                    <a:srgbClr val="000000">
                      <a:alpha val="65000"/>
                    </a:srgbClr>
                  </a:innerShdw>
                </a:effectLst>
                <a:latin typeface="Times New Roman" pitchFamily="18" charset="0"/>
                <a:cs typeface="Times New Roman" pitchFamily="18" charset="0"/>
              </a:rPr>
              <a:t>MỘT SỐ VẤN ĐỀ VỀ </a:t>
            </a:r>
          </a:p>
          <a:p>
            <a:pPr algn="ctr">
              <a:lnSpc>
                <a:spcPct val="150000"/>
              </a:lnSpc>
              <a:defRPr/>
            </a:pPr>
            <a:r>
              <a:rPr lang="en-US" sz="4000" dirty="0">
                <a:ln w="1905"/>
                <a:solidFill>
                  <a:srgbClr val="002060"/>
                </a:solidFill>
                <a:effectLst>
                  <a:innerShdw blurRad="69850" dist="43180" dir="5400000">
                    <a:srgbClr val="000000">
                      <a:alpha val="65000"/>
                    </a:srgbClr>
                  </a:innerShdw>
                </a:effectLst>
                <a:latin typeface="Times New Roman" pitchFamily="18" charset="0"/>
                <a:cs typeface="Times New Roman" pitchFamily="18" charset="0"/>
              </a:rPr>
              <a:t>PHƯƠNG PHÁP GIÁO DỤC </a:t>
            </a:r>
          </a:p>
          <a:p>
            <a:pPr algn="ctr">
              <a:lnSpc>
                <a:spcPct val="150000"/>
              </a:lnSpc>
              <a:defRPr/>
            </a:pPr>
            <a:r>
              <a:rPr lang="en-US" sz="4000" dirty="0">
                <a:ln w="1905"/>
                <a:solidFill>
                  <a:srgbClr val="002060"/>
                </a:solidFill>
                <a:effectLst>
                  <a:innerShdw blurRad="69850" dist="43180" dir="5400000">
                    <a:srgbClr val="000000">
                      <a:alpha val="65000"/>
                    </a:srgbClr>
                  </a:innerShdw>
                </a:effectLst>
                <a:latin typeface="Times New Roman" pitchFamily="18" charset="0"/>
                <a:cs typeface="Times New Roman" pitchFamily="18" charset="0"/>
              </a:rPr>
              <a:t>HỌC SINH</a:t>
            </a:r>
          </a:p>
        </p:txBody>
      </p:sp>
      <p:sp>
        <p:nvSpPr>
          <p:cNvPr id="2" name="Slide Number Placeholder 1"/>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66F73737-768C-46C7-9D8B-0AD5433E397B}" type="slidenum">
              <a:rPr lang="en-US">
                <a:solidFill>
                  <a:srgbClr val="FFFFFF"/>
                </a:solidFill>
                <a:latin typeface="Century Schoolbook" panose="02040604050505020304" pitchFamily="18" charset="0"/>
              </a:rPr>
              <a:pPr eaLnBrk="1" hangingPunct="1"/>
              <a:t>34</a:t>
            </a:fld>
            <a:endParaRPr lang="en-US">
              <a:solidFill>
                <a:srgbClr val="FFFFFF"/>
              </a:solidFill>
              <a:latin typeface="Century Schoolbook" panose="020406040505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heckerboard(across)">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heckerboard(across)">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checkerboard(across)">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itle 1"/>
          <p:cNvSpPr>
            <a:spLocks noGrp="1"/>
          </p:cNvSpPr>
          <p:nvPr>
            <p:ph type="title"/>
          </p:nvPr>
        </p:nvSpPr>
        <p:spPr/>
        <p:txBody>
          <a:bodyPr/>
          <a:lstStyle/>
          <a:p>
            <a:pPr>
              <a:defRPr/>
            </a:pPr>
            <a:endParaRPr lang="en-US" smtClean="0"/>
          </a:p>
        </p:txBody>
      </p:sp>
      <p:sp>
        <p:nvSpPr>
          <p:cNvPr id="150531" name="Content Placeholder 2"/>
          <p:cNvSpPr>
            <a:spLocks noGrp="1"/>
          </p:cNvSpPr>
          <p:nvPr>
            <p:ph sz="quarter" idx="1"/>
          </p:nvPr>
        </p:nvSpPr>
        <p:spPr>
          <a:xfrm>
            <a:off x="457200" y="1600200"/>
            <a:ext cx="7467600" cy="4873625"/>
          </a:xfrm>
        </p:spPr>
        <p:txBody>
          <a:bodyPr/>
          <a:lstStyle/>
          <a:p>
            <a:endParaRPr lang="en-US" smtClean="0"/>
          </a:p>
        </p:txBody>
      </p:sp>
      <p:pic>
        <p:nvPicPr>
          <p:cNvPr id="231426"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a:noFill/>
          </a:ln>
          <a:effectLst>
            <a:prstShdw prst="shdw17" dist="17961" dir="2700000">
              <a:schemeClr val="accent1">
                <a:gamma/>
                <a:shade val="60000"/>
                <a:invGamma/>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304800"/>
            <a:ext cx="8305800" cy="6553200"/>
          </a:xfrm>
        </p:spPr>
        <p:txBody>
          <a:bodyPr/>
          <a:lstStyle/>
          <a:p>
            <a:pPr algn="just">
              <a:spcAft>
                <a:spcPts val="600"/>
              </a:spcAft>
              <a:buFont typeface="Wingdings" panose="05000000000000000000" pitchFamily="2" charset="2"/>
              <a:buNone/>
            </a:pPr>
            <a:r>
              <a:rPr lang="en-US" sz="3000" b="1" smtClean="0">
                <a:solidFill>
                  <a:srgbClr val="002060"/>
                </a:solidFill>
                <a:latin typeface="Arial" panose="020B0604020202020204" pitchFamily="34" charset="0"/>
                <a:cs typeface="Arial" panose="020B0604020202020204" pitchFamily="34" charset="0"/>
              </a:rPr>
              <a:t>I. </a:t>
            </a:r>
            <a:r>
              <a:rPr lang="en-US" sz="3000" b="1" u="sng" smtClean="0">
                <a:solidFill>
                  <a:srgbClr val="002060"/>
                </a:solidFill>
                <a:latin typeface="Arial" panose="020B0604020202020204" pitchFamily="34" charset="0"/>
                <a:cs typeface="Arial" panose="020B0604020202020204" pitchFamily="34" charset="0"/>
              </a:rPr>
              <a:t>VẤN ĐỀ CHUNG VỀ LÝ LUẬN GIÁO DỤC</a:t>
            </a:r>
          </a:p>
          <a:p>
            <a:pPr algn="just">
              <a:spcAft>
                <a:spcPts val="600"/>
              </a:spcAft>
              <a:buFont typeface="Wingdings" panose="05000000000000000000" pitchFamily="2" charset="2"/>
              <a:buNone/>
            </a:pPr>
            <a:r>
              <a:rPr lang="en-US" sz="3000" b="1" smtClean="0">
                <a:latin typeface="Arial" panose="020B0604020202020204" pitchFamily="34" charset="0"/>
                <a:cs typeface="Arial" panose="020B0604020202020204" pitchFamily="34" charset="0"/>
              </a:rPr>
              <a:t>	</a:t>
            </a:r>
            <a:r>
              <a:rPr lang="en-US" sz="3000" b="1" smtClean="0">
                <a:solidFill>
                  <a:srgbClr val="00B050"/>
                </a:solidFill>
                <a:latin typeface="Arial" panose="020B0604020202020204" pitchFamily="34" charset="0"/>
                <a:cs typeface="Arial" panose="020B0604020202020204" pitchFamily="34" charset="0"/>
              </a:rPr>
              <a:t>1. Khái niệm về quá trình giáo dục</a:t>
            </a:r>
          </a:p>
          <a:p>
            <a:pPr algn="just">
              <a:spcAft>
                <a:spcPts val="600"/>
              </a:spcAft>
              <a:buFont typeface="Wingdings" panose="05000000000000000000" pitchFamily="2" charset="2"/>
              <a:buNone/>
            </a:pPr>
            <a:r>
              <a:rPr lang="en-US" sz="3000" b="1" smtClean="0">
                <a:solidFill>
                  <a:srgbClr val="00B050"/>
                </a:solidFill>
                <a:latin typeface="Arial" panose="020B0604020202020204" pitchFamily="34" charset="0"/>
                <a:cs typeface="Arial" panose="020B0604020202020204" pitchFamily="34" charset="0"/>
              </a:rPr>
              <a:t>	2. Bản chất và đặc điểm của quá trình giáo dục</a:t>
            </a:r>
          </a:p>
          <a:p>
            <a:pPr algn="just">
              <a:spcAft>
                <a:spcPts val="600"/>
              </a:spcAft>
              <a:buFont typeface="Wingdings" panose="05000000000000000000" pitchFamily="2" charset="2"/>
              <a:buNone/>
            </a:pPr>
            <a:r>
              <a:rPr lang="en-US" sz="3000" b="1" smtClean="0">
                <a:solidFill>
                  <a:srgbClr val="00B050"/>
                </a:solidFill>
                <a:latin typeface="Arial" panose="020B0604020202020204" pitchFamily="34" charset="0"/>
                <a:cs typeface="Arial" panose="020B0604020202020204" pitchFamily="34" charset="0"/>
              </a:rPr>
              <a:t>	3. Lôgic của quá trình giáo dục</a:t>
            </a:r>
          </a:p>
          <a:p>
            <a:pPr algn="just">
              <a:spcAft>
                <a:spcPts val="600"/>
              </a:spcAft>
              <a:buFont typeface="Wingdings" panose="05000000000000000000" pitchFamily="2" charset="2"/>
              <a:buNone/>
            </a:pPr>
            <a:r>
              <a:rPr lang="en-US" sz="3000" b="1" smtClean="0">
                <a:solidFill>
                  <a:srgbClr val="00B050"/>
                </a:solidFill>
                <a:latin typeface="Arial" panose="020B0604020202020204" pitchFamily="34" charset="0"/>
                <a:cs typeface="Arial" panose="020B0604020202020204" pitchFamily="34" charset="0"/>
              </a:rPr>
              <a:t>	4. Các nguyên tắc giáo dục </a:t>
            </a:r>
          </a:p>
          <a:p>
            <a:pPr algn="just">
              <a:spcAft>
                <a:spcPts val="600"/>
              </a:spcAft>
              <a:buFont typeface="Wingdings" panose="05000000000000000000" pitchFamily="2" charset="2"/>
              <a:buNone/>
            </a:pPr>
            <a:r>
              <a:rPr lang="en-US" sz="3000" b="1" smtClean="0">
                <a:solidFill>
                  <a:srgbClr val="002060"/>
                </a:solidFill>
                <a:latin typeface="Arial" panose="020B0604020202020204" pitchFamily="34" charset="0"/>
                <a:cs typeface="Arial" panose="020B0604020202020204" pitchFamily="34" charset="0"/>
              </a:rPr>
              <a:t>II. </a:t>
            </a:r>
            <a:r>
              <a:rPr lang="en-US" sz="3000" b="1" u="sng" smtClean="0">
                <a:solidFill>
                  <a:srgbClr val="002060"/>
                </a:solidFill>
                <a:latin typeface="Arial" panose="020B0604020202020204" pitchFamily="34" charset="0"/>
                <a:cs typeface="Arial" panose="020B0604020202020204" pitchFamily="34" charset="0"/>
              </a:rPr>
              <a:t>P</a:t>
            </a:r>
            <a:r>
              <a:rPr lang="vi-VN" sz="3000" b="1" u="sng" smtClean="0">
                <a:solidFill>
                  <a:srgbClr val="002060"/>
                </a:solidFill>
                <a:latin typeface="Arial" panose="020B0604020202020204" pitchFamily="34" charset="0"/>
                <a:cs typeface="Arial" panose="020B0604020202020204" pitchFamily="34" charset="0"/>
              </a:rPr>
              <a:t>HƯƠNG PHÁ</a:t>
            </a:r>
            <a:r>
              <a:rPr lang="en-US" sz="3000" b="1" u="sng" smtClean="0">
                <a:solidFill>
                  <a:srgbClr val="002060"/>
                </a:solidFill>
                <a:latin typeface="Arial" panose="020B0604020202020204" pitchFamily="34" charset="0"/>
                <a:cs typeface="Arial" panose="020B0604020202020204" pitchFamily="34" charset="0"/>
              </a:rPr>
              <a:t>P GIÁO DỤC HỌC SINH</a:t>
            </a:r>
          </a:p>
          <a:p>
            <a:pPr algn="just">
              <a:spcAft>
                <a:spcPts val="600"/>
              </a:spcAft>
              <a:buFont typeface="Wingdings" panose="05000000000000000000" pitchFamily="2" charset="2"/>
              <a:buNone/>
            </a:pPr>
            <a:r>
              <a:rPr lang="en-US" sz="3000" b="1" smtClean="0">
                <a:latin typeface="Arial" panose="020B0604020202020204" pitchFamily="34" charset="0"/>
                <a:cs typeface="Arial" panose="020B0604020202020204" pitchFamily="34" charset="0"/>
              </a:rPr>
              <a:t>	</a:t>
            </a:r>
            <a:r>
              <a:rPr lang="en-US" sz="3000" b="1" smtClean="0">
                <a:solidFill>
                  <a:srgbClr val="00B050"/>
                </a:solidFill>
                <a:latin typeface="Arial" panose="020B0604020202020204" pitchFamily="34" charset="0"/>
                <a:cs typeface="Arial" panose="020B0604020202020204" pitchFamily="34" charset="0"/>
              </a:rPr>
              <a:t>1.  Khái niệm về p</a:t>
            </a:r>
            <a:r>
              <a:rPr lang="vi-VN" sz="3000" b="1" smtClean="0">
                <a:solidFill>
                  <a:srgbClr val="00B050"/>
                </a:solidFill>
                <a:latin typeface="Arial" panose="020B0604020202020204" pitchFamily="34" charset="0"/>
                <a:cs typeface="Arial" panose="020B0604020202020204" pitchFamily="34" charset="0"/>
              </a:rPr>
              <a:t>hương phá</a:t>
            </a:r>
            <a:r>
              <a:rPr lang="en-US" sz="3000" b="1" smtClean="0">
                <a:solidFill>
                  <a:srgbClr val="00B050"/>
                </a:solidFill>
                <a:latin typeface="Arial" panose="020B0604020202020204" pitchFamily="34" charset="0"/>
                <a:cs typeface="Arial" panose="020B0604020202020204" pitchFamily="34" charset="0"/>
              </a:rPr>
              <a:t>p giáo dục</a:t>
            </a:r>
          </a:p>
          <a:p>
            <a:pPr algn="just">
              <a:spcAft>
                <a:spcPts val="600"/>
              </a:spcAft>
              <a:buFont typeface="Wingdings" panose="05000000000000000000" pitchFamily="2" charset="2"/>
              <a:buNone/>
            </a:pPr>
            <a:r>
              <a:rPr lang="en-US" sz="3000" b="1" smtClean="0">
                <a:solidFill>
                  <a:srgbClr val="00B050"/>
                </a:solidFill>
                <a:latin typeface="Arial" panose="020B0604020202020204" pitchFamily="34" charset="0"/>
                <a:cs typeface="Arial" panose="020B0604020202020204" pitchFamily="34" charset="0"/>
              </a:rPr>
              <a:t>	2. Hệ thống các p</a:t>
            </a:r>
            <a:r>
              <a:rPr lang="vi-VN" sz="3000" b="1" smtClean="0">
                <a:solidFill>
                  <a:srgbClr val="00B050"/>
                </a:solidFill>
                <a:latin typeface="Arial" panose="020B0604020202020204" pitchFamily="34" charset="0"/>
                <a:cs typeface="Arial" panose="020B0604020202020204" pitchFamily="34" charset="0"/>
              </a:rPr>
              <a:t>hương phá</a:t>
            </a:r>
            <a:r>
              <a:rPr lang="en-US" sz="3000" b="1" smtClean="0">
                <a:solidFill>
                  <a:srgbClr val="00B050"/>
                </a:solidFill>
                <a:latin typeface="Arial" panose="020B0604020202020204" pitchFamily="34" charset="0"/>
                <a:cs typeface="Arial" panose="020B0604020202020204" pitchFamily="34" charset="0"/>
              </a:rPr>
              <a:t>p giáo dục</a:t>
            </a:r>
          </a:p>
          <a:p>
            <a:pPr algn="just">
              <a:spcAft>
                <a:spcPts val="600"/>
              </a:spcAft>
              <a:buFont typeface="Wingdings" panose="05000000000000000000" pitchFamily="2" charset="2"/>
              <a:buNone/>
            </a:pPr>
            <a:r>
              <a:rPr lang="en-US" sz="3000" b="1" smtClean="0">
                <a:solidFill>
                  <a:srgbClr val="00B050"/>
                </a:solidFill>
                <a:latin typeface="Arial" panose="020B0604020202020204" pitchFamily="34" charset="0"/>
                <a:cs typeface="Arial" panose="020B0604020202020204" pitchFamily="34" charset="0"/>
              </a:rPr>
              <a:t>	3. Vấn đề giáo dục học sinh có hành vi chưa phù hợp/cá biệt</a:t>
            </a:r>
          </a:p>
          <a:p>
            <a:pPr algn="just">
              <a:buFont typeface="Wingdings" panose="05000000000000000000" pitchFamily="2" charset="2"/>
              <a:buNone/>
            </a:pPr>
            <a:endParaRPr lang="en-US" sz="3000" b="1" smtClean="0">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1"/>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812CD044-E6E8-4A4F-A50E-F145EFFDD23A}" type="slidenum">
              <a:rPr lang="en-US">
                <a:solidFill>
                  <a:srgbClr val="FFFFFF"/>
                </a:solidFill>
                <a:latin typeface="Century Schoolbook" panose="02040604050505020304" pitchFamily="18" charset="0"/>
              </a:rPr>
              <a:pPr eaLnBrk="1" hangingPunct="1"/>
              <a:t>36</a:t>
            </a:fld>
            <a:endParaRPr lang="en-US">
              <a:solidFill>
                <a:srgbClr val="FFFFFF"/>
              </a:solidFill>
              <a:latin typeface="Century Schoolbook" panose="020406040505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linds(horizontal)">
                                      <p:cBhvr>
                                        <p:cTn id="27" dur="500"/>
                                        <p:tgtEl>
                                          <p:spTgt spid="3">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linds(horizontal)">
                                      <p:cBhvr>
                                        <p:cTn id="32" dur="500"/>
                                        <p:tgtEl>
                                          <p:spTgt spid="3">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blinds(horizontal)">
                                      <p:cBhvr>
                                        <p:cTn id="37" dur="500"/>
                                        <p:tgtEl>
                                          <p:spTgt spid="3">
                                            <p:txEl>
                                              <p:pRg st="6" end="6"/>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blinds(horizontal)">
                                      <p:cBhvr>
                                        <p:cTn id="42" dur="500"/>
                                        <p:tgtEl>
                                          <p:spTgt spid="3">
                                            <p:txEl>
                                              <p:pRg st="7" end="7"/>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blinds(horizontal)">
                                      <p:cBhvr>
                                        <p:cTn id="47"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762000" y="990600"/>
            <a:ext cx="8001000" cy="4873625"/>
          </a:xfrm>
        </p:spPr>
        <p:txBody>
          <a:bodyPr/>
          <a:lstStyle/>
          <a:p>
            <a:pPr marL="0" indent="0" algn="ctr">
              <a:lnSpc>
                <a:spcPct val="150000"/>
              </a:lnSpc>
              <a:buFont typeface="Wingdings" panose="05000000000000000000" pitchFamily="2" charset="2"/>
              <a:buNone/>
              <a:defRPr/>
            </a:pPr>
            <a:r>
              <a:rPr lang="vi-VN" sz="3600" b="1" dirty="0" smtClean="0">
                <a:solidFill>
                  <a:srgbClr val="FF0000"/>
                </a:solidFill>
              </a:rPr>
              <a:t>Makarenko cho rằng: “Trong giáo dục, không có những học sinh hư hỏng hoàn toàn, chỉ có những giáo viên, những bậc cha mẹ chưa làm hết trách nhiệm và chưa yêu thương hết mực các em…”</a:t>
            </a:r>
          </a:p>
          <a:p>
            <a:pPr>
              <a:defRPr/>
            </a:pPr>
            <a:endParaRPr lang="en-US" sz="3600" b="1" dirty="0">
              <a:solidFill>
                <a:srgbClr val="FF0000"/>
              </a:solidFill>
            </a:endParaRPr>
          </a:p>
        </p:txBody>
      </p:sp>
      <p:sp>
        <p:nvSpPr>
          <p:cNvPr id="4" name="Slide Number Placeholder 3"/>
          <p:cNvSpPr>
            <a:spLocks noGrp="1"/>
          </p:cNvSpPr>
          <p:nvPr>
            <p:ph type="sldNum" sz="quarter" idx="11"/>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85AA8FC8-CDBE-4576-BF23-C859C52AABCD}" type="slidenum">
              <a:rPr lang="en-US">
                <a:solidFill>
                  <a:srgbClr val="FFFFFF"/>
                </a:solidFill>
                <a:latin typeface="Century Schoolbook" panose="02040604050505020304" pitchFamily="18" charset="0"/>
              </a:rPr>
              <a:pPr eaLnBrk="1" hangingPunct="1"/>
              <a:t>37</a:t>
            </a:fld>
            <a:endParaRPr lang="en-US">
              <a:solidFill>
                <a:srgbClr val="FFFFFF"/>
              </a:solidFill>
              <a:latin typeface="Century Schoolbook" panose="02040604050505020304" pitchFamily="18" charset="0"/>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533400"/>
            <a:ext cx="8077200" cy="5715000"/>
          </a:xfrm>
        </p:spPr>
        <p:txBody>
          <a:bodyPr>
            <a:normAutofit/>
          </a:bodyPr>
          <a:lstStyle/>
          <a:p>
            <a:pPr marL="274320" indent="-274320" algn="just" eaLnBrk="1" fontAlgn="auto" hangingPunct="1">
              <a:spcAft>
                <a:spcPts val="600"/>
              </a:spcAft>
              <a:buFont typeface="Wingdings"/>
              <a:buNone/>
              <a:defRPr/>
            </a:pPr>
            <a:r>
              <a:rPr lang="en-US" sz="3200" b="1" dirty="0" smtClean="0">
                <a:solidFill>
                  <a:srgbClr val="002060"/>
                </a:solidFill>
                <a:latin typeface="Arial" pitchFamily="34" charset="0"/>
                <a:cs typeface="Arial" pitchFamily="34" charset="0"/>
              </a:rPr>
              <a:t>I. NHỮNG VẤN ĐỀ CHUNG VỀ LÝ LUẬN GIÁO DUC</a:t>
            </a:r>
          </a:p>
          <a:p>
            <a:pPr marL="274320" indent="-274320" algn="just" eaLnBrk="1" fontAlgn="auto" hangingPunct="1">
              <a:spcAft>
                <a:spcPts val="600"/>
              </a:spcAft>
              <a:buFont typeface="Wingdings"/>
              <a:buNone/>
              <a:defRPr/>
            </a:pPr>
            <a:r>
              <a:rPr lang="en-US" sz="3200" b="1" i="1" dirty="0" smtClean="0">
                <a:solidFill>
                  <a:schemeClr val="accent3"/>
                </a:solidFill>
                <a:latin typeface="Arial" pitchFamily="34" charset="0"/>
                <a:cs typeface="Arial" pitchFamily="34" charset="0"/>
              </a:rPr>
              <a:t>1. </a:t>
            </a:r>
            <a:r>
              <a:rPr lang="en-US" sz="3200" b="1" i="1" dirty="0" err="1" smtClean="0">
                <a:solidFill>
                  <a:schemeClr val="accent3"/>
                </a:solidFill>
                <a:latin typeface="Arial" pitchFamily="34" charset="0"/>
                <a:cs typeface="Arial" pitchFamily="34" charset="0"/>
              </a:rPr>
              <a:t>Khái</a:t>
            </a:r>
            <a:r>
              <a:rPr lang="en-US" sz="3200" b="1" i="1" dirty="0" smtClean="0">
                <a:solidFill>
                  <a:schemeClr val="accent3"/>
                </a:solidFill>
                <a:latin typeface="Arial" pitchFamily="34" charset="0"/>
                <a:cs typeface="Arial" pitchFamily="34" charset="0"/>
              </a:rPr>
              <a:t> </a:t>
            </a:r>
            <a:r>
              <a:rPr lang="en-US" sz="3200" b="1" i="1" dirty="0" err="1" smtClean="0">
                <a:solidFill>
                  <a:schemeClr val="accent3"/>
                </a:solidFill>
                <a:latin typeface="Arial" pitchFamily="34" charset="0"/>
                <a:cs typeface="Arial" pitchFamily="34" charset="0"/>
              </a:rPr>
              <a:t>niệm</a:t>
            </a:r>
            <a:r>
              <a:rPr lang="en-US" sz="3200" b="1" i="1" dirty="0" smtClean="0">
                <a:solidFill>
                  <a:schemeClr val="accent3"/>
                </a:solidFill>
                <a:latin typeface="Arial" pitchFamily="34" charset="0"/>
                <a:cs typeface="Arial" pitchFamily="34" charset="0"/>
              </a:rPr>
              <a:t> </a:t>
            </a:r>
            <a:r>
              <a:rPr lang="en-US" sz="3200" b="1" i="1" dirty="0" err="1" smtClean="0">
                <a:solidFill>
                  <a:schemeClr val="accent3"/>
                </a:solidFill>
                <a:latin typeface="Arial" pitchFamily="34" charset="0"/>
                <a:cs typeface="Arial" pitchFamily="34" charset="0"/>
              </a:rPr>
              <a:t>về</a:t>
            </a:r>
            <a:r>
              <a:rPr lang="en-US" sz="3200" b="1" i="1" dirty="0" smtClean="0">
                <a:solidFill>
                  <a:schemeClr val="accent3"/>
                </a:solidFill>
                <a:latin typeface="Arial" pitchFamily="34" charset="0"/>
                <a:cs typeface="Arial" pitchFamily="34" charset="0"/>
              </a:rPr>
              <a:t> </a:t>
            </a:r>
            <a:r>
              <a:rPr lang="en-US" sz="3200" b="1" i="1" dirty="0" err="1" smtClean="0">
                <a:solidFill>
                  <a:schemeClr val="accent3"/>
                </a:solidFill>
                <a:latin typeface="Arial" pitchFamily="34" charset="0"/>
                <a:cs typeface="Arial" pitchFamily="34" charset="0"/>
              </a:rPr>
              <a:t>quá</a:t>
            </a:r>
            <a:r>
              <a:rPr lang="en-US" sz="3200" b="1" i="1" dirty="0" smtClean="0">
                <a:solidFill>
                  <a:schemeClr val="accent3"/>
                </a:solidFill>
                <a:latin typeface="Arial" pitchFamily="34" charset="0"/>
                <a:cs typeface="Arial" pitchFamily="34" charset="0"/>
              </a:rPr>
              <a:t> </a:t>
            </a:r>
            <a:r>
              <a:rPr lang="en-US" sz="3200" b="1" i="1" dirty="0" err="1" smtClean="0">
                <a:solidFill>
                  <a:schemeClr val="accent3"/>
                </a:solidFill>
                <a:latin typeface="Arial" pitchFamily="34" charset="0"/>
                <a:cs typeface="Arial" pitchFamily="34" charset="0"/>
              </a:rPr>
              <a:t>trình</a:t>
            </a:r>
            <a:r>
              <a:rPr lang="en-US" sz="3200" b="1" i="1" dirty="0" smtClean="0">
                <a:solidFill>
                  <a:schemeClr val="accent3"/>
                </a:solidFill>
                <a:latin typeface="Arial" pitchFamily="34" charset="0"/>
                <a:cs typeface="Arial" pitchFamily="34" charset="0"/>
              </a:rPr>
              <a:t> GD</a:t>
            </a:r>
          </a:p>
          <a:p>
            <a:pPr marL="274320" indent="-274320" algn="just" eaLnBrk="1" fontAlgn="auto" hangingPunct="1">
              <a:lnSpc>
                <a:spcPct val="120000"/>
              </a:lnSpc>
              <a:spcAft>
                <a:spcPts val="600"/>
              </a:spcAft>
              <a:buFont typeface="Wingdings"/>
              <a:buNone/>
              <a:defRPr/>
            </a:pPr>
            <a:r>
              <a:rPr lang="en-US" sz="3200" dirty="0" smtClean="0">
                <a:latin typeface="Arial" pitchFamily="34" charset="0"/>
                <a:cs typeface="Arial" pitchFamily="34" charset="0"/>
              </a:rPr>
              <a:t>		</a:t>
            </a:r>
            <a:r>
              <a:rPr lang="en-US" sz="3200" b="1" dirty="0" err="1" smtClean="0">
                <a:latin typeface="Arial" pitchFamily="34" charset="0"/>
                <a:cs typeface="Arial" pitchFamily="34" charset="0"/>
              </a:rPr>
              <a:t>Là</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một</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quá</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trình</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trong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đó</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dưới</a:t>
            </a:r>
            <a:r>
              <a:rPr lang="en-US" sz="3200" b="1" dirty="0" smtClean="0">
                <a:latin typeface="Arial" pitchFamily="34" charset="0"/>
                <a:cs typeface="Arial" pitchFamily="34" charset="0"/>
              </a:rPr>
              <a:t> </a:t>
            </a:r>
            <a:r>
              <a:rPr lang="en-US" sz="3200" b="1" dirty="0" err="1" smtClean="0">
                <a:solidFill>
                  <a:srgbClr val="0070C0"/>
                </a:solidFill>
                <a:latin typeface="Arial" pitchFamily="34" charset="0"/>
                <a:cs typeface="Arial" pitchFamily="34" charset="0"/>
              </a:rPr>
              <a:t>tác</a:t>
            </a:r>
            <a:r>
              <a:rPr lang="en-US" sz="3200" b="1" dirty="0" smtClean="0">
                <a:solidFill>
                  <a:srgbClr val="0070C0"/>
                </a:solidFill>
                <a:latin typeface="Arial" pitchFamily="34" charset="0"/>
                <a:cs typeface="Arial" pitchFamily="34" charset="0"/>
              </a:rPr>
              <a:t> </a:t>
            </a:r>
            <a:r>
              <a:rPr lang="en-US" sz="3200" b="1" dirty="0" err="1" smtClean="0">
                <a:solidFill>
                  <a:srgbClr val="0070C0"/>
                </a:solidFill>
                <a:latin typeface="Arial" pitchFamily="34" charset="0"/>
                <a:cs typeface="Arial" pitchFamily="34" charset="0"/>
              </a:rPr>
              <a:t>động</a:t>
            </a:r>
            <a:r>
              <a:rPr lang="en-US" sz="3200" b="1" dirty="0" smtClean="0">
                <a:solidFill>
                  <a:srgbClr val="0070C0"/>
                </a:solidFill>
                <a:latin typeface="Arial" pitchFamily="34" charset="0"/>
                <a:cs typeface="Arial" pitchFamily="34" charset="0"/>
              </a:rPr>
              <a:t> </a:t>
            </a:r>
            <a:r>
              <a:rPr lang="en-US" sz="3200" b="1" dirty="0" err="1" smtClean="0">
                <a:solidFill>
                  <a:srgbClr val="0070C0"/>
                </a:solidFill>
                <a:latin typeface="Arial" pitchFamily="34" charset="0"/>
                <a:cs typeface="Arial" pitchFamily="34" charset="0"/>
              </a:rPr>
              <a:t>chủ</a:t>
            </a:r>
            <a:r>
              <a:rPr lang="en-US" sz="3200" b="1" dirty="0" smtClean="0">
                <a:solidFill>
                  <a:srgbClr val="0070C0"/>
                </a:solidFill>
                <a:latin typeface="Arial" pitchFamily="34" charset="0"/>
                <a:cs typeface="Arial" pitchFamily="34" charset="0"/>
              </a:rPr>
              <a:t> </a:t>
            </a:r>
            <a:r>
              <a:rPr lang="en-US" sz="3200" b="1" dirty="0" err="1" smtClean="0">
                <a:solidFill>
                  <a:srgbClr val="0070C0"/>
                </a:solidFill>
                <a:latin typeface="Arial" pitchFamily="34" charset="0"/>
                <a:cs typeface="Arial" pitchFamily="34" charset="0"/>
              </a:rPr>
              <a:t>đạo</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của</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nhà</a:t>
            </a:r>
            <a:r>
              <a:rPr lang="en-US" sz="3200" b="1" dirty="0" smtClean="0">
                <a:latin typeface="Arial" pitchFamily="34" charset="0"/>
                <a:cs typeface="Arial" pitchFamily="34" charset="0"/>
              </a:rPr>
              <a:t> GD, </a:t>
            </a:r>
            <a:r>
              <a:rPr lang="en-US" sz="3200" b="1" dirty="0" err="1" smtClean="0">
                <a:latin typeface="Arial" pitchFamily="34" charset="0"/>
                <a:cs typeface="Arial" pitchFamily="34" charset="0"/>
              </a:rPr>
              <a:t>người</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được</a:t>
            </a:r>
            <a:r>
              <a:rPr lang="en-US" sz="3200" b="1" dirty="0" smtClean="0">
                <a:latin typeface="Arial" pitchFamily="34" charset="0"/>
                <a:cs typeface="Arial" pitchFamily="34" charset="0"/>
              </a:rPr>
              <a:t> GD </a:t>
            </a:r>
            <a:r>
              <a:rPr lang="en-US" sz="3200" b="1" dirty="0" err="1" smtClean="0">
                <a:solidFill>
                  <a:srgbClr val="0070C0"/>
                </a:solidFill>
                <a:latin typeface="Arial" pitchFamily="34" charset="0"/>
                <a:cs typeface="Arial" pitchFamily="34" charset="0"/>
              </a:rPr>
              <a:t>tự</a:t>
            </a:r>
            <a:r>
              <a:rPr lang="en-US" sz="3200" b="1" dirty="0" smtClean="0">
                <a:solidFill>
                  <a:srgbClr val="0070C0"/>
                </a:solidFill>
                <a:latin typeface="Arial" pitchFamily="34" charset="0"/>
                <a:cs typeface="Arial" pitchFamily="34" charset="0"/>
              </a:rPr>
              <a:t> </a:t>
            </a:r>
            <a:r>
              <a:rPr lang="en-US" sz="3200" b="1" dirty="0" err="1" smtClean="0">
                <a:solidFill>
                  <a:srgbClr val="0070C0"/>
                </a:solidFill>
                <a:latin typeface="Arial" pitchFamily="34" charset="0"/>
                <a:cs typeface="Arial" pitchFamily="34" charset="0"/>
              </a:rPr>
              <a:t>giác</a:t>
            </a:r>
            <a:r>
              <a:rPr lang="en-US" sz="3200" b="1" dirty="0" smtClean="0">
                <a:solidFill>
                  <a:srgbClr val="0070C0"/>
                </a:solidFill>
                <a:latin typeface="Arial" pitchFamily="34" charset="0"/>
                <a:cs typeface="Arial" pitchFamily="34" charset="0"/>
              </a:rPr>
              <a:t>, </a:t>
            </a:r>
            <a:r>
              <a:rPr lang="en-US" sz="3200" b="1" dirty="0" err="1" smtClean="0">
                <a:solidFill>
                  <a:srgbClr val="0070C0"/>
                </a:solidFill>
                <a:latin typeface="Arial" pitchFamily="34" charset="0"/>
                <a:cs typeface="Arial" pitchFamily="34" charset="0"/>
              </a:rPr>
              <a:t>tích</a:t>
            </a:r>
            <a:r>
              <a:rPr lang="en-US" sz="3200" b="1" dirty="0" smtClean="0">
                <a:solidFill>
                  <a:srgbClr val="0070C0"/>
                </a:solidFill>
                <a:latin typeface="Arial" pitchFamily="34" charset="0"/>
                <a:cs typeface="Arial" pitchFamily="34" charset="0"/>
              </a:rPr>
              <a:t> </a:t>
            </a:r>
            <a:r>
              <a:rPr lang="en-US" sz="3200" b="1" dirty="0" err="1" smtClean="0">
                <a:solidFill>
                  <a:srgbClr val="0070C0"/>
                </a:solidFill>
                <a:latin typeface="Arial" pitchFamily="34" charset="0"/>
                <a:cs typeface="Arial" pitchFamily="34" charset="0"/>
              </a:rPr>
              <a:t>cực</a:t>
            </a:r>
            <a:r>
              <a:rPr lang="en-US" sz="3200" b="1" dirty="0" smtClean="0">
                <a:solidFill>
                  <a:srgbClr val="0070C0"/>
                </a:solidFill>
                <a:latin typeface="Arial" pitchFamily="34" charset="0"/>
                <a:cs typeface="Arial" pitchFamily="34" charset="0"/>
              </a:rPr>
              <a:t> </a:t>
            </a:r>
            <a:r>
              <a:rPr lang="en-US" sz="3200" b="1" dirty="0" err="1" smtClean="0">
                <a:solidFill>
                  <a:srgbClr val="0070C0"/>
                </a:solidFill>
                <a:latin typeface="Arial" pitchFamily="34" charset="0"/>
                <a:cs typeface="Arial" pitchFamily="34" charset="0"/>
              </a:rPr>
              <a:t>tự</a:t>
            </a:r>
            <a:r>
              <a:rPr lang="en-US" sz="3200" b="1" dirty="0" smtClean="0">
                <a:solidFill>
                  <a:srgbClr val="0070C0"/>
                </a:solidFill>
                <a:latin typeface="Arial" pitchFamily="34" charset="0"/>
                <a:cs typeface="Arial" pitchFamily="34" charset="0"/>
              </a:rPr>
              <a:t> </a:t>
            </a:r>
            <a:r>
              <a:rPr lang="en-US" sz="3200" b="1" dirty="0" err="1" smtClean="0">
                <a:solidFill>
                  <a:srgbClr val="0070C0"/>
                </a:solidFill>
                <a:latin typeface="Arial" pitchFamily="34" charset="0"/>
                <a:cs typeface="Arial" pitchFamily="34" charset="0"/>
              </a:rPr>
              <a:t>giáo</a:t>
            </a:r>
            <a:r>
              <a:rPr lang="en-US" sz="3200" b="1" dirty="0" smtClean="0">
                <a:solidFill>
                  <a:srgbClr val="0070C0"/>
                </a:solidFill>
                <a:latin typeface="Arial" pitchFamily="34" charset="0"/>
                <a:cs typeface="Arial" pitchFamily="34" charset="0"/>
              </a:rPr>
              <a:t> </a:t>
            </a:r>
            <a:r>
              <a:rPr lang="en-US" sz="3200" b="1" dirty="0" err="1" smtClean="0">
                <a:solidFill>
                  <a:srgbClr val="0070C0"/>
                </a:solidFill>
                <a:latin typeface="Arial" pitchFamily="34" charset="0"/>
                <a:cs typeface="Arial" pitchFamily="34" charset="0"/>
              </a:rPr>
              <a:t>dục</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nhằm</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hình</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thành</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và</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phát</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triển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nhân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cách</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của</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bản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thân</a:t>
            </a:r>
            <a:r>
              <a:rPr lang="en-US" sz="3200" b="1" dirty="0" smtClean="0">
                <a:latin typeface="Arial" pitchFamily="34" charset="0"/>
                <a:cs typeface="Arial" pitchFamily="34" charset="0"/>
              </a:rPr>
              <a:t>.</a:t>
            </a:r>
          </a:p>
          <a:p>
            <a:pPr marL="274320" indent="-274320" algn="just" eaLnBrk="1" fontAlgn="auto" hangingPunct="1">
              <a:spcAft>
                <a:spcPts val="600"/>
              </a:spcAft>
              <a:buFont typeface="Wingdings"/>
              <a:buNone/>
              <a:defRPr/>
            </a:pPr>
            <a:endParaRPr lang="en-US" sz="3200" dirty="0">
              <a:latin typeface="Arial" pitchFamily="34" charset="0"/>
              <a:cs typeface="Arial" pitchFamily="34" charset="0"/>
            </a:endParaRPr>
          </a:p>
        </p:txBody>
      </p:sp>
      <p:sp>
        <p:nvSpPr>
          <p:cNvPr id="2" name="Slide Number Placeholder 1"/>
          <p:cNvSpPr>
            <a:spLocks noGrp="1"/>
          </p:cNvSpPr>
          <p:nvPr>
            <p:ph type="sldNum" sz="quarter" idx="11"/>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D6612FE2-2AEB-4D32-8CD6-2483F184519F}" type="slidenum">
              <a:rPr lang="en-US">
                <a:solidFill>
                  <a:srgbClr val="FFFFFF"/>
                </a:solidFill>
                <a:latin typeface="Century Schoolbook" panose="02040604050505020304" pitchFamily="18" charset="0"/>
              </a:rPr>
              <a:pPr eaLnBrk="1" hangingPunct="1"/>
              <a:t>38</a:t>
            </a:fld>
            <a:endParaRPr lang="en-US">
              <a:solidFill>
                <a:srgbClr val="FFFFFF"/>
              </a:solidFill>
              <a:latin typeface="Century Schoolbook" panose="020406040505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3010" name="Title 1"/>
          <p:cNvSpPr>
            <a:spLocks noGrp="1"/>
          </p:cNvSpPr>
          <p:nvPr>
            <p:ph type="title"/>
          </p:nvPr>
        </p:nvSpPr>
        <p:spPr>
          <a:xfrm>
            <a:off x="457200" y="274638"/>
            <a:ext cx="7467600" cy="715962"/>
          </a:xfrm>
        </p:spPr>
        <p:txBody>
          <a:bodyPr/>
          <a:lstStyle/>
          <a:p>
            <a:pPr algn="ctr" eaLnBrk="1" hangingPunct="1">
              <a:defRPr/>
            </a:pPr>
            <a:r>
              <a:rPr lang="en-US" sz="3400" b="1" dirty="0" smtClean="0">
                <a:solidFill>
                  <a:schemeClr val="tx1"/>
                </a:solidFill>
                <a:latin typeface="Times New Roman" pitchFamily="18" charset="0"/>
                <a:cs typeface="Times New Roman" pitchFamily="18" charset="0"/>
              </a:rPr>
              <a:t>SƠ ĐỒ QUÁ TRÌNH GIÁO DỤC</a:t>
            </a:r>
          </a:p>
        </p:txBody>
      </p:sp>
      <p:sp>
        <p:nvSpPr>
          <p:cNvPr id="4" name="Rectangle 3"/>
          <p:cNvSpPr/>
          <p:nvPr/>
        </p:nvSpPr>
        <p:spPr>
          <a:xfrm>
            <a:off x="381000" y="3048000"/>
            <a:ext cx="1371600" cy="914400"/>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r>
              <a:rPr lang="en-US" sz="2800" b="1" dirty="0" err="1">
                <a:latin typeface="Times New Roman" pitchFamily="18" charset="0"/>
                <a:cs typeface="Times New Roman" pitchFamily="18" charset="0"/>
              </a:rPr>
              <a:t>Nhà</a:t>
            </a:r>
            <a:r>
              <a:rPr lang="en-US" sz="2800" b="1" dirty="0">
                <a:latin typeface="Times New Roman" pitchFamily="18" charset="0"/>
                <a:cs typeface="Times New Roman" pitchFamily="18" charset="0"/>
              </a:rPr>
              <a:t> GD</a:t>
            </a:r>
          </a:p>
        </p:txBody>
      </p:sp>
      <p:sp>
        <p:nvSpPr>
          <p:cNvPr id="5" name="Rectangle 4"/>
          <p:cNvSpPr/>
          <p:nvPr/>
        </p:nvSpPr>
        <p:spPr>
          <a:xfrm>
            <a:off x="4343400" y="2971800"/>
            <a:ext cx="1600200" cy="990600"/>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r>
              <a:rPr lang="en-US" sz="2800" b="1" dirty="0" err="1">
                <a:latin typeface="Times New Roman" pitchFamily="18" charset="0"/>
                <a:cs typeface="Times New Roman" pitchFamily="18" charset="0"/>
              </a:rPr>
              <a:t>Người</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được</a:t>
            </a:r>
            <a:r>
              <a:rPr lang="en-US" sz="2800" b="1" dirty="0">
                <a:latin typeface="Times New Roman" pitchFamily="18" charset="0"/>
                <a:cs typeface="Times New Roman" pitchFamily="18" charset="0"/>
              </a:rPr>
              <a:t> GD</a:t>
            </a:r>
          </a:p>
        </p:txBody>
      </p:sp>
      <p:sp>
        <p:nvSpPr>
          <p:cNvPr id="13" name="Rectangle 12"/>
          <p:cNvSpPr/>
          <p:nvPr/>
        </p:nvSpPr>
        <p:spPr>
          <a:xfrm>
            <a:off x="6705600" y="2286000"/>
            <a:ext cx="2438400" cy="2743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nSpc>
                <a:spcPct val="150000"/>
              </a:lnSpc>
              <a:defRPr/>
            </a:pPr>
            <a:r>
              <a:rPr lang="en-US" sz="2500" b="1" dirty="0">
                <a:solidFill>
                  <a:srgbClr val="FF0000"/>
                </a:solidFill>
                <a:latin typeface="Times New Roman" pitchFamily="18" charset="0"/>
                <a:cs typeface="Times New Roman" pitchFamily="18" charset="0"/>
              </a:rPr>
              <a:t>- </a:t>
            </a:r>
            <a:r>
              <a:rPr lang="en-US" sz="2500" b="1" dirty="0" err="1">
                <a:solidFill>
                  <a:srgbClr val="FF0000"/>
                </a:solidFill>
                <a:latin typeface="Times New Roman" pitchFamily="18" charset="0"/>
                <a:cs typeface="Times New Roman" pitchFamily="18" charset="0"/>
              </a:rPr>
              <a:t>Thế</a:t>
            </a:r>
            <a:r>
              <a:rPr lang="en-US" sz="2500" b="1" dirty="0">
                <a:solidFill>
                  <a:srgbClr val="FF0000"/>
                </a:solidFill>
                <a:latin typeface="Times New Roman" pitchFamily="18" charset="0"/>
                <a:cs typeface="Times New Roman" pitchFamily="18" charset="0"/>
              </a:rPr>
              <a:t> </a:t>
            </a:r>
            <a:r>
              <a:rPr lang="en-US" sz="2500" b="1" dirty="0" err="1">
                <a:solidFill>
                  <a:srgbClr val="FF0000"/>
                </a:solidFill>
                <a:latin typeface="Times New Roman" pitchFamily="18" charset="0"/>
                <a:cs typeface="Times New Roman" pitchFamily="18" charset="0"/>
              </a:rPr>
              <a:t>giới</a:t>
            </a:r>
            <a:r>
              <a:rPr lang="en-US" sz="2500" b="1" dirty="0">
                <a:solidFill>
                  <a:srgbClr val="FF0000"/>
                </a:solidFill>
                <a:latin typeface="Times New Roman" pitchFamily="18" charset="0"/>
                <a:cs typeface="Times New Roman" pitchFamily="18" charset="0"/>
              </a:rPr>
              <a:t> </a:t>
            </a:r>
            <a:r>
              <a:rPr lang="en-US" sz="2500" b="1" dirty="0" err="1">
                <a:solidFill>
                  <a:srgbClr val="FF0000"/>
                </a:solidFill>
                <a:latin typeface="Times New Roman" pitchFamily="18" charset="0"/>
                <a:cs typeface="Times New Roman" pitchFamily="18" charset="0"/>
              </a:rPr>
              <a:t>quan</a:t>
            </a:r>
            <a:r>
              <a:rPr lang="en-US" sz="2500" b="1" dirty="0">
                <a:solidFill>
                  <a:srgbClr val="FF0000"/>
                </a:solidFill>
                <a:latin typeface="Times New Roman" pitchFamily="18" charset="0"/>
                <a:cs typeface="Times New Roman" pitchFamily="18" charset="0"/>
              </a:rPr>
              <a:t> </a:t>
            </a:r>
            <a:r>
              <a:rPr lang="en-US" sz="2500" b="1" dirty="0" err="1">
                <a:solidFill>
                  <a:srgbClr val="FF0000"/>
                </a:solidFill>
                <a:latin typeface="Times New Roman" pitchFamily="18" charset="0"/>
                <a:cs typeface="Times New Roman" pitchFamily="18" charset="0"/>
              </a:rPr>
              <a:t>khoa</a:t>
            </a:r>
            <a:r>
              <a:rPr lang="en-US" sz="2500" b="1" dirty="0">
                <a:solidFill>
                  <a:srgbClr val="FF0000"/>
                </a:solidFill>
                <a:latin typeface="Times New Roman" pitchFamily="18" charset="0"/>
                <a:cs typeface="Times New Roman" pitchFamily="18" charset="0"/>
              </a:rPr>
              <a:t> </a:t>
            </a:r>
            <a:r>
              <a:rPr lang="en-US" sz="2500" b="1" dirty="0" err="1">
                <a:solidFill>
                  <a:srgbClr val="FF0000"/>
                </a:solidFill>
                <a:latin typeface="Times New Roman" pitchFamily="18" charset="0"/>
                <a:cs typeface="Times New Roman" pitchFamily="18" charset="0"/>
              </a:rPr>
              <a:t>học</a:t>
            </a:r>
            <a:endParaRPr lang="en-US" sz="2500" b="1" dirty="0">
              <a:solidFill>
                <a:srgbClr val="FF0000"/>
              </a:solidFill>
              <a:latin typeface="Times New Roman" pitchFamily="18" charset="0"/>
              <a:cs typeface="Times New Roman" pitchFamily="18" charset="0"/>
            </a:endParaRPr>
          </a:p>
          <a:p>
            <a:pPr>
              <a:lnSpc>
                <a:spcPct val="150000"/>
              </a:lnSpc>
              <a:defRPr/>
            </a:pPr>
            <a:r>
              <a:rPr lang="en-US" sz="2500" b="1" dirty="0">
                <a:solidFill>
                  <a:srgbClr val="FF0000"/>
                </a:solidFill>
                <a:latin typeface="Times New Roman" pitchFamily="18" charset="0"/>
                <a:cs typeface="Times New Roman" pitchFamily="18" charset="0"/>
              </a:rPr>
              <a:t>- </a:t>
            </a:r>
            <a:r>
              <a:rPr lang="en-US" sz="2500" b="1" dirty="0" err="1">
                <a:solidFill>
                  <a:srgbClr val="FF0000"/>
                </a:solidFill>
                <a:latin typeface="Times New Roman" pitchFamily="18" charset="0"/>
                <a:cs typeface="Times New Roman" pitchFamily="18" charset="0"/>
              </a:rPr>
              <a:t>Những</a:t>
            </a:r>
            <a:r>
              <a:rPr lang="en-US" sz="2500" b="1" dirty="0">
                <a:solidFill>
                  <a:srgbClr val="FF0000"/>
                </a:solidFill>
                <a:latin typeface="Times New Roman" pitchFamily="18" charset="0"/>
                <a:cs typeface="Times New Roman" pitchFamily="18" charset="0"/>
              </a:rPr>
              <a:t> </a:t>
            </a:r>
            <a:r>
              <a:rPr lang="en-US" sz="2500" b="1" dirty="0" err="1">
                <a:solidFill>
                  <a:srgbClr val="FF0000"/>
                </a:solidFill>
                <a:latin typeface="Times New Roman" pitchFamily="18" charset="0"/>
                <a:cs typeface="Times New Roman" pitchFamily="18" charset="0"/>
              </a:rPr>
              <a:t>phẩm</a:t>
            </a:r>
            <a:r>
              <a:rPr lang="en-US" sz="2500" b="1" dirty="0">
                <a:solidFill>
                  <a:srgbClr val="FF0000"/>
                </a:solidFill>
                <a:latin typeface="Times New Roman" pitchFamily="18" charset="0"/>
                <a:cs typeface="Times New Roman" pitchFamily="18" charset="0"/>
              </a:rPr>
              <a:t> </a:t>
            </a:r>
            <a:r>
              <a:rPr lang="en-US" sz="2500" b="1" dirty="0" err="1">
                <a:solidFill>
                  <a:srgbClr val="FF0000"/>
                </a:solidFill>
                <a:latin typeface="Times New Roman" pitchFamily="18" charset="0"/>
                <a:cs typeface="Times New Roman" pitchFamily="18" charset="0"/>
              </a:rPr>
              <a:t>chất</a:t>
            </a:r>
            <a:r>
              <a:rPr lang="en-US" sz="2500" b="1" dirty="0">
                <a:solidFill>
                  <a:srgbClr val="FF0000"/>
                </a:solidFill>
                <a:latin typeface="Times New Roman" pitchFamily="18" charset="0"/>
                <a:cs typeface="Times New Roman" pitchFamily="18" charset="0"/>
              </a:rPr>
              <a:t> </a:t>
            </a:r>
            <a:r>
              <a:rPr lang="en-US" sz="2500" b="1" dirty="0" err="1">
                <a:solidFill>
                  <a:srgbClr val="FF0000"/>
                </a:solidFill>
                <a:latin typeface="Times New Roman" pitchFamily="18" charset="0"/>
                <a:cs typeface="Times New Roman" pitchFamily="18" charset="0"/>
              </a:rPr>
              <a:t>nhân</a:t>
            </a:r>
            <a:r>
              <a:rPr lang="en-US" sz="2500" b="1" dirty="0">
                <a:solidFill>
                  <a:srgbClr val="FF0000"/>
                </a:solidFill>
                <a:latin typeface="Times New Roman" pitchFamily="18" charset="0"/>
                <a:cs typeface="Times New Roman" pitchFamily="18" charset="0"/>
              </a:rPr>
              <a:t> </a:t>
            </a:r>
            <a:r>
              <a:rPr lang="en-US" sz="2500" b="1" dirty="0" err="1">
                <a:solidFill>
                  <a:srgbClr val="FF0000"/>
                </a:solidFill>
                <a:latin typeface="Times New Roman" pitchFamily="18" charset="0"/>
                <a:cs typeface="Times New Roman" pitchFamily="18" charset="0"/>
              </a:rPr>
              <a:t>cách</a:t>
            </a:r>
            <a:endParaRPr lang="en-US" sz="2500" b="1" dirty="0">
              <a:solidFill>
                <a:srgbClr val="FF0000"/>
              </a:solidFill>
              <a:latin typeface="Times New Roman" pitchFamily="18" charset="0"/>
              <a:cs typeface="Times New Roman" pitchFamily="18" charset="0"/>
            </a:endParaRPr>
          </a:p>
        </p:txBody>
      </p:sp>
      <p:cxnSp>
        <p:nvCxnSpPr>
          <p:cNvPr id="19" name="Straight Connector 18"/>
          <p:cNvCxnSpPr/>
          <p:nvPr/>
        </p:nvCxnSpPr>
        <p:spPr>
          <a:xfrm>
            <a:off x="1066800" y="2500313"/>
            <a:ext cx="4114800" cy="1587"/>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rot="5400000">
            <a:off x="4991101" y="2705100"/>
            <a:ext cx="381000" cy="3175"/>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
        <p:nvSpPr>
          <p:cNvPr id="22" name="Rectangle 21"/>
          <p:cNvSpPr/>
          <p:nvPr/>
        </p:nvSpPr>
        <p:spPr>
          <a:xfrm>
            <a:off x="1981200" y="1752600"/>
            <a:ext cx="2057400" cy="533400"/>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r>
              <a:rPr lang="en-US" sz="3000" b="1" dirty="0" err="1">
                <a:latin typeface="Times New Roman" pitchFamily="18" charset="0"/>
                <a:cs typeface="Times New Roman" pitchFamily="18" charset="0"/>
              </a:rPr>
              <a:t>Chủ</a:t>
            </a:r>
            <a:r>
              <a:rPr lang="en-US" sz="3000" b="1" dirty="0">
                <a:latin typeface="Times New Roman" pitchFamily="18" charset="0"/>
                <a:cs typeface="Times New Roman" pitchFamily="18" charset="0"/>
              </a:rPr>
              <a:t> </a:t>
            </a:r>
            <a:r>
              <a:rPr lang="en-US" sz="3000" b="1" dirty="0" err="1">
                <a:latin typeface="Times New Roman" pitchFamily="18" charset="0"/>
                <a:cs typeface="Times New Roman" pitchFamily="18" charset="0"/>
              </a:rPr>
              <a:t>đạo</a:t>
            </a:r>
            <a:endParaRPr lang="en-US" sz="3000" b="1" dirty="0">
              <a:latin typeface="Times New Roman" pitchFamily="18" charset="0"/>
              <a:cs typeface="Times New Roman" pitchFamily="18" charset="0"/>
            </a:endParaRPr>
          </a:p>
        </p:txBody>
      </p:sp>
      <p:cxnSp>
        <p:nvCxnSpPr>
          <p:cNvPr id="26" name="Straight Connector 25"/>
          <p:cNvCxnSpPr/>
          <p:nvPr/>
        </p:nvCxnSpPr>
        <p:spPr>
          <a:xfrm rot="5400000">
            <a:off x="800101" y="2781300"/>
            <a:ext cx="533400" cy="3175"/>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44" name="Left Brace 43"/>
          <p:cNvSpPr/>
          <p:nvPr/>
        </p:nvSpPr>
        <p:spPr>
          <a:xfrm>
            <a:off x="6324600" y="2438400"/>
            <a:ext cx="304800" cy="2667000"/>
          </a:xfrm>
          <a:prstGeom prst="leftBrace">
            <a:avLst/>
          </a:prstGeom>
          <a:ln w="38100"/>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48" name="Rectangle 47"/>
          <p:cNvSpPr/>
          <p:nvPr/>
        </p:nvSpPr>
        <p:spPr>
          <a:xfrm>
            <a:off x="1676400" y="4191000"/>
            <a:ext cx="4343400"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600" b="1" dirty="0" err="1">
                <a:solidFill>
                  <a:srgbClr val="FF0000"/>
                </a:solidFill>
                <a:latin typeface="Times New Roman" pitchFamily="18" charset="0"/>
                <a:cs typeface="Times New Roman" pitchFamily="18" charset="0"/>
              </a:rPr>
              <a:t>Tự</a:t>
            </a:r>
            <a:r>
              <a:rPr lang="en-US" sz="2600" b="1" dirty="0">
                <a:solidFill>
                  <a:srgbClr val="FF0000"/>
                </a:solidFill>
                <a:latin typeface="Times New Roman" pitchFamily="18" charset="0"/>
                <a:cs typeface="Times New Roman" pitchFamily="18" charset="0"/>
              </a:rPr>
              <a:t> </a:t>
            </a:r>
            <a:r>
              <a:rPr lang="en-US" sz="2600" b="1" dirty="0" err="1">
                <a:solidFill>
                  <a:srgbClr val="FF0000"/>
                </a:solidFill>
                <a:latin typeface="Times New Roman" pitchFamily="18" charset="0"/>
                <a:cs typeface="Times New Roman" pitchFamily="18" charset="0"/>
              </a:rPr>
              <a:t>giác</a:t>
            </a:r>
            <a:r>
              <a:rPr lang="en-US" sz="2600" b="1" dirty="0">
                <a:solidFill>
                  <a:srgbClr val="FF0000"/>
                </a:solidFill>
                <a:latin typeface="Times New Roman" pitchFamily="18" charset="0"/>
                <a:cs typeface="Times New Roman" pitchFamily="18" charset="0"/>
              </a:rPr>
              <a:t>, </a:t>
            </a:r>
            <a:r>
              <a:rPr lang="en-US" sz="2600" b="1" dirty="0" err="1">
                <a:solidFill>
                  <a:srgbClr val="FF0000"/>
                </a:solidFill>
                <a:latin typeface="Times New Roman" pitchFamily="18" charset="0"/>
                <a:cs typeface="Times New Roman" pitchFamily="18" charset="0"/>
              </a:rPr>
              <a:t>tích</a:t>
            </a:r>
            <a:r>
              <a:rPr lang="en-US" sz="2600" b="1" dirty="0">
                <a:solidFill>
                  <a:srgbClr val="FF0000"/>
                </a:solidFill>
                <a:latin typeface="Times New Roman" pitchFamily="18" charset="0"/>
                <a:cs typeface="Times New Roman" pitchFamily="18" charset="0"/>
              </a:rPr>
              <a:t> </a:t>
            </a:r>
            <a:r>
              <a:rPr lang="en-US" sz="2600" b="1" dirty="0" err="1">
                <a:solidFill>
                  <a:srgbClr val="FF0000"/>
                </a:solidFill>
                <a:latin typeface="Times New Roman" pitchFamily="18" charset="0"/>
                <a:cs typeface="Times New Roman" pitchFamily="18" charset="0"/>
              </a:rPr>
              <a:t>cực</a:t>
            </a:r>
            <a:r>
              <a:rPr lang="en-US" sz="2600" b="1" dirty="0">
                <a:solidFill>
                  <a:srgbClr val="FF0000"/>
                </a:solidFill>
                <a:latin typeface="Times New Roman" pitchFamily="18" charset="0"/>
                <a:cs typeface="Times New Roman" pitchFamily="18" charset="0"/>
              </a:rPr>
              <a:t>, </a:t>
            </a:r>
            <a:r>
              <a:rPr lang="en-US" sz="2600" b="1" dirty="0" err="1">
                <a:solidFill>
                  <a:srgbClr val="FF0000"/>
                </a:solidFill>
                <a:latin typeface="Times New Roman" pitchFamily="18" charset="0"/>
                <a:cs typeface="Times New Roman" pitchFamily="18" charset="0"/>
              </a:rPr>
              <a:t>tự</a:t>
            </a:r>
            <a:r>
              <a:rPr lang="en-US" sz="2600" b="1" dirty="0">
                <a:solidFill>
                  <a:srgbClr val="FF0000"/>
                </a:solidFill>
                <a:latin typeface="Times New Roman" pitchFamily="18" charset="0"/>
                <a:cs typeface="Times New Roman" pitchFamily="18" charset="0"/>
              </a:rPr>
              <a:t> </a:t>
            </a:r>
            <a:r>
              <a:rPr lang="en-US" sz="2600" b="1" dirty="0" err="1">
                <a:solidFill>
                  <a:srgbClr val="FF0000"/>
                </a:solidFill>
                <a:latin typeface="Times New Roman" pitchFamily="18" charset="0"/>
                <a:cs typeface="Times New Roman" pitchFamily="18" charset="0"/>
              </a:rPr>
              <a:t>giáo</a:t>
            </a:r>
            <a:r>
              <a:rPr lang="en-US" sz="2600" b="1" dirty="0">
                <a:solidFill>
                  <a:srgbClr val="FF0000"/>
                </a:solidFill>
                <a:latin typeface="Times New Roman" pitchFamily="18" charset="0"/>
                <a:cs typeface="Times New Roman" pitchFamily="18" charset="0"/>
              </a:rPr>
              <a:t> </a:t>
            </a:r>
            <a:r>
              <a:rPr lang="en-US" sz="2600" b="1" dirty="0" err="1">
                <a:solidFill>
                  <a:srgbClr val="FF0000"/>
                </a:solidFill>
                <a:latin typeface="Times New Roman" pitchFamily="18" charset="0"/>
                <a:cs typeface="Times New Roman" pitchFamily="18" charset="0"/>
              </a:rPr>
              <a:t>dục</a:t>
            </a:r>
            <a:endParaRPr lang="en-US" sz="2600" b="1" dirty="0">
              <a:solidFill>
                <a:srgbClr val="FF0000"/>
              </a:solidFill>
              <a:latin typeface="Times New Roman" pitchFamily="18" charset="0"/>
              <a:cs typeface="Times New Roman" pitchFamily="18" charset="0"/>
            </a:endParaRPr>
          </a:p>
        </p:txBody>
      </p:sp>
      <p:sp>
        <p:nvSpPr>
          <p:cNvPr id="49" name="Right Arrow 48"/>
          <p:cNvSpPr/>
          <p:nvPr/>
        </p:nvSpPr>
        <p:spPr>
          <a:xfrm rot="5400000">
            <a:off x="4953000" y="4038600"/>
            <a:ext cx="381000" cy="3048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51" name="Straight Arrow Connector 50"/>
          <p:cNvCxnSpPr/>
          <p:nvPr/>
        </p:nvCxnSpPr>
        <p:spPr>
          <a:xfrm rot="10800000" flipV="1">
            <a:off x="1752600" y="3467100"/>
            <a:ext cx="2590800" cy="38100"/>
          </a:xfrm>
          <a:prstGeom prst="straightConnector1">
            <a:avLst/>
          </a:prstGeom>
          <a:ln w="38100">
            <a:prstDash val="dashDot"/>
            <a:tailEnd type="arrow"/>
          </a:ln>
        </p:spPr>
        <p:style>
          <a:lnRef idx="1">
            <a:schemeClr val="accent1"/>
          </a:lnRef>
          <a:fillRef idx="0">
            <a:schemeClr val="accent1"/>
          </a:fillRef>
          <a:effectRef idx="0">
            <a:schemeClr val="accent1"/>
          </a:effectRef>
          <a:fontRef idx="minor">
            <a:schemeClr val="tx1"/>
          </a:fontRef>
        </p:style>
      </p:cxnSp>
      <p:sp>
        <p:nvSpPr>
          <p:cNvPr id="2" name="Slide Number Placeholder 1"/>
          <p:cNvSpPr>
            <a:spLocks noGrp="1"/>
          </p:cNvSpPr>
          <p:nvPr>
            <p:ph type="sldNum" sz="quarter" idx="11"/>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8BE3E1F0-C37D-40C2-8938-7CDCA304934E}" type="slidenum">
              <a:rPr lang="en-US">
                <a:solidFill>
                  <a:srgbClr val="FFFFFF"/>
                </a:solidFill>
                <a:latin typeface="Century Schoolbook" panose="02040604050505020304" pitchFamily="18" charset="0"/>
              </a:rPr>
              <a:pPr eaLnBrk="1" hangingPunct="1"/>
              <a:t>39</a:t>
            </a:fld>
            <a:endParaRPr lang="en-US">
              <a:solidFill>
                <a:srgbClr val="FFFFFF"/>
              </a:solidFill>
              <a:latin typeface="Century Schoolbook" panose="02040604050505020304" pitchFamily="18" charset="0"/>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304800"/>
            <a:ext cx="8305800" cy="5943600"/>
          </a:xfrm>
          <a:solidFill>
            <a:schemeClr val="bg1"/>
          </a:solidFill>
          <a:ln>
            <a:solidFill>
              <a:schemeClr val="bg1"/>
            </a:solidFill>
          </a:ln>
        </p:spPr>
        <p:txBody>
          <a:bodyPr>
            <a:normAutofit/>
          </a:bodyPr>
          <a:lstStyle/>
          <a:p>
            <a:pPr marL="274320" indent="-274320" eaLnBrk="1" fontAlgn="auto" hangingPunct="1">
              <a:lnSpc>
                <a:spcPct val="130000"/>
              </a:lnSpc>
              <a:spcAft>
                <a:spcPts val="0"/>
              </a:spcAft>
              <a:buFont typeface="Wingdings"/>
              <a:buNone/>
              <a:defRPr/>
            </a:pPr>
            <a:r>
              <a:rPr lang="en-US" sz="3200" b="1" i="1" dirty="0" smtClean="0">
                <a:solidFill>
                  <a:srgbClr val="002060"/>
                </a:solidFill>
                <a:latin typeface="Arial" pitchFamily="34" charset="0"/>
                <a:cs typeface="Arial" pitchFamily="34" charset="0"/>
              </a:rPr>
              <a:t>2. </a:t>
            </a:r>
            <a:r>
              <a:rPr lang="en-US" sz="3200" b="1" i="1" u="sng" dirty="0" err="1" smtClean="0">
                <a:solidFill>
                  <a:srgbClr val="002060"/>
                </a:solidFill>
                <a:latin typeface="Arial" pitchFamily="34" charset="0"/>
                <a:cs typeface="Arial" pitchFamily="34" charset="0"/>
              </a:rPr>
              <a:t>Bản</a:t>
            </a:r>
            <a:r>
              <a:rPr lang="en-US" sz="3200" b="1" i="1" u="sng" dirty="0" smtClean="0">
                <a:solidFill>
                  <a:srgbClr val="002060"/>
                </a:solidFill>
                <a:latin typeface="Arial" pitchFamily="34" charset="0"/>
                <a:cs typeface="Arial" pitchFamily="34" charset="0"/>
              </a:rPr>
              <a:t> </a:t>
            </a:r>
            <a:r>
              <a:rPr lang="en-US" sz="3200" b="1" i="1" u="sng" dirty="0" err="1" smtClean="0">
                <a:solidFill>
                  <a:srgbClr val="002060"/>
                </a:solidFill>
                <a:latin typeface="Arial" pitchFamily="34" charset="0"/>
                <a:cs typeface="Arial" pitchFamily="34" charset="0"/>
              </a:rPr>
              <a:t>chất</a:t>
            </a:r>
            <a:r>
              <a:rPr lang="en-US" sz="3200" b="1" i="1" u="sng" dirty="0" smtClean="0">
                <a:solidFill>
                  <a:srgbClr val="002060"/>
                </a:solidFill>
                <a:latin typeface="Arial" pitchFamily="34" charset="0"/>
                <a:cs typeface="Arial" pitchFamily="34" charset="0"/>
              </a:rPr>
              <a:t> </a:t>
            </a:r>
            <a:r>
              <a:rPr lang="en-US" sz="3200" b="1" i="1" u="sng" dirty="0" err="1" smtClean="0">
                <a:solidFill>
                  <a:srgbClr val="002060"/>
                </a:solidFill>
                <a:latin typeface="Arial" pitchFamily="34" charset="0"/>
                <a:cs typeface="Arial" pitchFamily="34" charset="0"/>
              </a:rPr>
              <a:t>và</a:t>
            </a:r>
            <a:r>
              <a:rPr lang="en-US" sz="3200" b="1" i="1" u="sng" dirty="0" smtClean="0">
                <a:solidFill>
                  <a:srgbClr val="002060"/>
                </a:solidFill>
                <a:latin typeface="Arial" pitchFamily="34" charset="0"/>
                <a:cs typeface="Arial" pitchFamily="34" charset="0"/>
              </a:rPr>
              <a:t> </a:t>
            </a:r>
            <a:r>
              <a:rPr lang="en-US" sz="3200" b="1" i="1" u="sng" dirty="0" err="1" smtClean="0">
                <a:solidFill>
                  <a:srgbClr val="002060"/>
                </a:solidFill>
                <a:latin typeface="Arial" pitchFamily="34" charset="0"/>
                <a:cs typeface="Arial" pitchFamily="34" charset="0"/>
              </a:rPr>
              <a:t>đặc</a:t>
            </a:r>
            <a:r>
              <a:rPr lang="en-US" sz="3200" b="1" i="1" u="sng" dirty="0" smtClean="0">
                <a:solidFill>
                  <a:srgbClr val="002060"/>
                </a:solidFill>
                <a:latin typeface="Arial" pitchFamily="34" charset="0"/>
                <a:cs typeface="Arial" pitchFamily="34" charset="0"/>
              </a:rPr>
              <a:t> </a:t>
            </a:r>
            <a:r>
              <a:rPr lang="en-US" sz="3200" b="1" i="1" u="sng" dirty="0" err="1" smtClean="0">
                <a:solidFill>
                  <a:srgbClr val="002060"/>
                </a:solidFill>
                <a:latin typeface="Arial" pitchFamily="34" charset="0"/>
                <a:cs typeface="Arial" pitchFamily="34" charset="0"/>
              </a:rPr>
              <a:t>điểm</a:t>
            </a:r>
            <a:r>
              <a:rPr lang="en-US" sz="3200" b="1" i="1" u="sng" dirty="0" smtClean="0">
                <a:solidFill>
                  <a:srgbClr val="002060"/>
                </a:solidFill>
                <a:latin typeface="Arial" pitchFamily="34" charset="0"/>
                <a:cs typeface="Arial" pitchFamily="34" charset="0"/>
              </a:rPr>
              <a:t> </a:t>
            </a:r>
            <a:r>
              <a:rPr lang="en-US" sz="3200" b="1" i="1" u="sng" dirty="0" err="1" smtClean="0">
                <a:solidFill>
                  <a:srgbClr val="002060"/>
                </a:solidFill>
                <a:latin typeface="Arial" pitchFamily="34" charset="0"/>
                <a:cs typeface="Arial" pitchFamily="34" charset="0"/>
              </a:rPr>
              <a:t>của</a:t>
            </a:r>
            <a:r>
              <a:rPr lang="en-US" sz="3200" b="1" i="1" u="sng" dirty="0" smtClean="0">
                <a:solidFill>
                  <a:srgbClr val="002060"/>
                </a:solidFill>
                <a:latin typeface="Arial" pitchFamily="34" charset="0"/>
                <a:cs typeface="Arial" pitchFamily="34" charset="0"/>
              </a:rPr>
              <a:t> QTGD</a:t>
            </a:r>
          </a:p>
          <a:p>
            <a:pPr marL="274320" indent="-274320" eaLnBrk="1" fontAlgn="auto" hangingPunct="1">
              <a:lnSpc>
                <a:spcPct val="130000"/>
              </a:lnSpc>
              <a:spcAft>
                <a:spcPts val="0"/>
              </a:spcAft>
              <a:buFont typeface="Wingdings"/>
              <a:buNone/>
              <a:defRPr/>
            </a:pPr>
            <a:r>
              <a:rPr lang="en-US" sz="3200" b="1" i="1" dirty="0" smtClean="0">
                <a:solidFill>
                  <a:srgbClr val="0070C0"/>
                </a:solidFill>
                <a:latin typeface="Arial" pitchFamily="34" charset="0"/>
                <a:cs typeface="Arial" pitchFamily="34" charset="0"/>
              </a:rPr>
              <a:t>	</a:t>
            </a:r>
            <a:r>
              <a:rPr lang="en-US" sz="3200" b="1" i="1" dirty="0" smtClean="0">
                <a:solidFill>
                  <a:srgbClr val="002060"/>
                </a:solidFill>
                <a:latin typeface="Arial" pitchFamily="34" charset="0"/>
                <a:cs typeface="Arial" pitchFamily="34" charset="0"/>
              </a:rPr>
              <a:t>2.1. </a:t>
            </a:r>
            <a:r>
              <a:rPr lang="en-US" sz="3200" b="1" i="1" u="sng" dirty="0" err="1" smtClean="0">
                <a:solidFill>
                  <a:srgbClr val="002060"/>
                </a:solidFill>
                <a:latin typeface="Arial" pitchFamily="34" charset="0"/>
                <a:cs typeface="Arial" pitchFamily="34" charset="0"/>
              </a:rPr>
              <a:t>Bản</a:t>
            </a:r>
            <a:r>
              <a:rPr lang="en-US" sz="3200" b="1" i="1" u="sng" dirty="0" smtClean="0">
                <a:solidFill>
                  <a:srgbClr val="002060"/>
                </a:solidFill>
                <a:latin typeface="Arial" pitchFamily="34" charset="0"/>
                <a:cs typeface="Arial" pitchFamily="34" charset="0"/>
              </a:rPr>
              <a:t> </a:t>
            </a:r>
            <a:r>
              <a:rPr lang="en-US" sz="3200" b="1" i="1" u="sng" dirty="0" err="1" smtClean="0">
                <a:solidFill>
                  <a:srgbClr val="002060"/>
                </a:solidFill>
                <a:latin typeface="Arial" pitchFamily="34" charset="0"/>
                <a:cs typeface="Arial" pitchFamily="34" charset="0"/>
              </a:rPr>
              <a:t>chất</a:t>
            </a:r>
            <a:endParaRPr lang="en-US" sz="3200" b="1" i="1" dirty="0" smtClean="0">
              <a:solidFill>
                <a:srgbClr val="002060"/>
              </a:solidFill>
              <a:latin typeface="Arial" pitchFamily="34" charset="0"/>
              <a:cs typeface="Arial" pitchFamily="34" charset="0"/>
            </a:endParaRPr>
          </a:p>
          <a:p>
            <a:pPr marL="274320" indent="-274320" algn="just" eaLnBrk="1" fontAlgn="auto" hangingPunct="1">
              <a:lnSpc>
                <a:spcPct val="130000"/>
              </a:lnSpc>
              <a:spcAft>
                <a:spcPts val="0"/>
              </a:spcAft>
              <a:buFont typeface="Wingdings"/>
              <a:buNone/>
              <a:defRPr/>
            </a:pPr>
            <a:r>
              <a:rPr lang="en-US" sz="3200" b="1" i="1" dirty="0" smtClean="0">
                <a:solidFill>
                  <a:srgbClr val="0070C0"/>
                </a:solidFill>
                <a:latin typeface="Arial" pitchFamily="34" charset="0"/>
                <a:cs typeface="Arial" pitchFamily="34" charset="0"/>
              </a:rPr>
              <a:t>	</a:t>
            </a:r>
            <a:r>
              <a:rPr lang="en-US" sz="3200" b="1" i="1" dirty="0" smtClean="0">
                <a:solidFill>
                  <a:srgbClr val="002060"/>
                </a:solidFill>
                <a:latin typeface="Arial" pitchFamily="34" charset="0"/>
                <a:cs typeface="Arial" pitchFamily="34" charset="0"/>
              </a:rPr>
              <a:t>2.2. </a:t>
            </a:r>
            <a:r>
              <a:rPr lang="en-US" sz="3200" b="1" i="1" u="sng" dirty="0" err="1" smtClean="0">
                <a:solidFill>
                  <a:srgbClr val="002060"/>
                </a:solidFill>
                <a:latin typeface="Arial" pitchFamily="34" charset="0"/>
                <a:cs typeface="Arial" pitchFamily="34" charset="0"/>
              </a:rPr>
              <a:t>Đặc</a:t>
            </a:r>
            <a:r>
              <a:rPr lang="en-US" sz="3200" b="1" i="1" u="sng" dirty="0" smtClean="0">
                <a:solidFill>
                  <a:srgbClr val="002060"/>
                </a:solidFill>
                <a:latin typeface="Arial" pitchFamily="34" charset="0"/>
                <a:cs typeface="Arial" pitchFamily="34" charset="0"/>
              </a:rPr>
              <a:t> </a:t>
            </a:r>
            <a:r>
              <a:rPr lang="en-US" sz="3200" b="1" i="1" u="sng" dirty="0" err="1" smtClean="0">
                <a:solidFill>
                  <a:srgbClr val="002060"/>
                </a:solidFill>
                <a:latin typeface="Arial" pitchFamily="34" charset="0"/>
                <a:cs typeface="Arial" pitchFamily="34" charset="0"/>
              </a:rPr>
              <a:t>điểm</a:t>
            </a:r>
            <a:endParaRPr lang="en-US" sz="3200" b="1" i="1" dirty="0" smtClean="0">
              <a:solidFill>
                <a:srgbClr val="002060"/>
              </a:solidFill>
              <a:latin typeface="Arial" pitchFamily="34" charset="0"/>
              <a:cs typeface="Arial" pitchFamily="34" charset="0"/>
            </a:endParaRPr>
          </a:p>
          <a:p>
            <a:pPr marL="274320" indent="-274320" algn="just" eaLnBrk="1" fontAlgn="auto" hangingPunct="1">
              <a:lnSpc>
                <a:spcPct val="130000"/>
              </a:lnSpc>
              <a:spcAft>
                <a:spcPts val="0"/>
              </a:spcAft>
              <a:buFont typeface="Wingdings"/>
              <a:buNone/>
              <a:defRPr/>
            </a:pPr>
            <a:r>
              <a:rPr lang="en-US" sz="3200" b="1" i="1" dirty="0" smtClean="0">
                <a:solidFill>
                  <a:srgbClr val="0070C0"/>
                </a:solidFill>
                <a:latin typeface="Arial" pitchFamily="34" charset="0"/>
                <a:cs typeface="Arial" pitchFamily="34" charset="0"/>
              </a:rPr>
              <a:t>	</a:t>
            </a:r>
          </a:p>
          <a:p>
            <a:pPr indent="184150" eaLnBrk="1" fontAlgn="auto" hangingPunct="1">
              <a:lnSpc>
                <a:spcPct val="130000"/>
              </a:lnSpc>
              <a:spcAft>
                <a:spcPts val="0"/>
              </a:spcAft>
              <a:buFont typeface="Wingdings"/>
              <a:buNone/>
              <a:defRPr/>
            </a:pPr>
            <a:endParaRPr lang="en-US" sz="3200" b="1" i="1" dirty="0" smtClean="0">
              <a:solidFill>
                <a:srgbClr val="0070C0"/>
              </a:solidFill>
              <a:latin typeface="Arial" pitchFamily="34" charset="0"/>
              <a:cs typeface="Arial" pitchFamily="34" charset="0"/>
            </a:endParaRPr>
          </a:p>
          <a:p>
            <a:pPr indent="184150" eaLnBrk="1" fontAlgn="auto" hangingPunct="1">
              <a:lnSpc>
                <a:spcPct val="130000"/>
              </a:lnSpc>
              <a:spcAft>
                <a:spcPts val="0"/>
              </a:spcAft>
              <a:buFont typeface="Wingdings"/>
              <a:buNone/>
              <a:defRPr/>
            </a:pPr>
            <a:endParaRPr lang="en-US" sz="3200" b="1" i="1" dirty="0" smtClean="0">
              <a:solidFill>
                <a:srgbClr val="0070C0"/>
              </a:solidFill>
              <a:latin typeface="Arial" pitchFamily="34" charset="0"/>
              <a:cs typeface="Arial" pitchFamily="34" charset="0"/>
            </a:endParaRPr>
          </a:p>
          <a:p>
            <a:pPr indent="184150" eaLnBrk="1" fontAlgn="auto" hangingPunct="1">
              <a:lnSpc>
                <a:spcPct val="130000"/>
              </a:lnSpc>
              <a:spcAft>
                <a:spcPts val="0"/>
              </a:spcAft>
              <a:buFont typeface="Wingdings"/>
              <a:buNone/>
              <a:defRPr/>
            </a:pPr>
            <a:endParaRPr lang="en-US" sz="3200" b="1" i="1" dirty="0">
              <a:solidFill>
                <a:srgbClr val="0070C0"/>
              </a:solidFill>
              <a:latin typeface="Arial" pitchFamily="34" charset="0"/>
              <a:cs typeface="Arial" pitchFamily="34" charset="0"/>
            </a:endParaRPr>
          </a:p>
        </p:txBody>
      </p:sp>
      <p:sp>
        <p:nvSpPr>
          <p:cNvPr id="4" name="Rectangle 3"/>
          <p:cNvSpPr/>
          <p:nvPr/>
        </p:nvSpPr>
        <p:spPr>
          <a:xfrm>
            <a:off x="-8077200" y="1066800"/>
            <a:ext cx="7620000" cy="3429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lnSpc>
                <a:spcPct val="120000"/>
              </a:lnSpc>
              <a:defRPr/>
            </a:pPr>
            <a:r>
              <a:rPr lang="en-US" sz="28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Là</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quá</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trình</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chuyển</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hoá</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tự</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giác</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tích</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cực</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những</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yêu</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cầu</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của</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các</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chuẩn</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mực</a:t>
            </a:r>
            <a:r>
              <a:rPr lang="en-US" sz="3200" b="1" i="1" dirty="0">
                <a:solidFill>
                  <a:srgbClr val="0070C0"/>
                </a:solidFill>
                <a:latin typeface="Arial" pitchFamily="34" charset="0"/>
                <a:cs typeface="Arial" pitchFamily="34" charset="0"/>
              </a:rPr>
              <a:t> XH </a:t>
            </a:r>
            <a:r>
              <a:rPr lang="en-US" sz="3200" b="1" i="1" dirty="0" err="1">
                <a:solidFill>
                  <a:srgbClr val="0070C0"/>
                </a:solidFill>
                <a:latin typeface="Arial" pitchFamily="34" charset="0"/>
                <a:cs typeface="Arial" pitchFamily="34" charset="0"/>
              </a:rPr>
              <a:t>thành</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nhận</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thức</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thái</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độ</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hành</a:t>
            </a:r>
            <a:r>
              <a:rPr lang="en-US" sz="3200" b="1" i="1" dirty="0">
                <a:solidFill>
                  <a:srgbClr val="0070C0"/>
                </a:solidFill>
                <a:latin typeface="Arial" pitchFamily="34" charset="0"/>
                <a:cs typeface="Arial" pitchFamily="34" charset="0"/>
              </a:rPr>
              <a:t> vi </a:t>
            </a:r>
            <a:r>
              <a:rPr lang="en-US" sz="3200" b="1" i="1" dirty="0" err="1">
                <a:solidFill>
                  <a:srgbClr val="0070C0"/>
                </a:solidFill>
                <a:latin typeface="Arial" pitchFamily="34" charset="0"/>
                <a:cs typeface="Arial" pitchFamily="34" charset="0"/>
              </a:rPr>
              <a:t>và</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thói</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quen</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tương</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ứng</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của</a:t>
            </a:r>
            <a:r>
              <a:rPr lang="en-US" sz="3200" b="1" i="1" dirty="0">
                <a:solidFill>
                  <a:srgbClr val="0070C0"/>
                </a:solidFill>
                <a:latin typeface="Arial" pitchFamily="34" charset="0"/>
                <a:cs typeface="Arial" pitchFamily="34" charset="0"/>
              </a:rPr>
              <a:t> HS </a:t>
            </a:r>
            <a:r>
              <a:rPr lang="en-US" sz="3200" b="1" i="1" dirty="0" err="1">
                <a:solidFill>
                  <a:srgbClr val="0070C0"/>
                </a:solidFill>
                <a:latin typeface="Arial" pitchFamily="34" charset="0"/>
                <a:cs typeface="Arial" pitchFamily="34" charset="0"/>
              </a:rPr>
              <a:t>dưới</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tác</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động</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chủ</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đạo</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của</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nhà</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giáo</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dục</a:t>
            </a:r>
            <a:r>
              <a:rPr lang="en-US" sz="3200" b="1" i="1" dirty="0">
                <a:solidFill>
                  <a:srgbClr val="0070C0"/>
                </a:solidFill>
                <a:latin typeface="Arial" pitchFamily="34" charset="0"/>
                <a:cs typeface="Arial" pitchFamily="34" charset="0"/>
              </a:rPr>
              <a:t>.</a:t>
            </a:r>
            <a:endParaRPr lang="en-US" sz="3200" dirty="0">
              <a:solidFill>
                <a:srgbClr val="0070C0"/>
              </a:solidFill>
            </a:endParaRPr>
          </a:p>
        </p:txBody>
      </p:sp>
      <p:sp>
        <p:nvSpPr>
          <p:cNvPr id="5" name="Rectangle 4"/>
          <p:cNvSpPr/>
          <p:nvPr/>
        </p:nvSpPr>
        <p:spPr>
          <a:xfrm>
            <a:off x="9906000" y="533400"/>
            <a:ext cx="7696200" cy="1295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en-US" sz="3200" b="1" i="1" dirty="0">
                <a:solidFill>
                  <a:srgbClr val="0070C0"/>
                </a:solidFill>
                <a:latin typeface="Arial" pitchFamily="34" charset="0"/>
                <a:cs typeface="Arial" pitchFamily="34" charset="0"/>
              </a:rPr>
              <a:t> a. </a:t>
            </a:r>
            <a:r>
              <a:rPr lang="en-US" sz="3200" b="1" i="1" dirty="0" err="1">
                <a:solidFill>
                  <a:srgbClr val="0070C0"/>
                </a:solidFill>
                <a:latin typeface="Arial" pitchFamily="34" charset="0"/>
                <a:cs typeface="Arial" pitchFamily="34" charset="0"/>
              </a:rPr>
              <a:t>Là</a:t>
            </a:r>
            <a:r>
              <a:rPr lang="en-US" sz="3200" b="1" i="1" dirty="0">
                <a:solidFill>
                  <a:srgbClr val="0070C0"/>
                </a:solidFill>
                <a:latin typeface="Arial" pitchFamily="34" charset="0"/>
                <a:cs typeface="Arial" pitchFamily="34" charset="0"/>
              </a:rPr>
              <a:t> h</a:t>
            </a:r>
            <a:r>
              <a:rPr lang="vi-VN" sz="3200" b="1" i="1" dirty="0">
                <a:solidFill>
                  <a:srgbClr val="0070C0"/>
                </a:solidFill>
                <a:latin typeface="Arial" pitchFamily="34" charset="0"/>
                <a:cs typeface="Arial" pitchFamily="34" charset="0"/>
              </a:rPr>
              <a:t>oạt độn</a:t>
            </a:r>
            <a:r>
              <a:rPr lang="en-US" sz="3200" b="1" i="1" dirty="0">
                <a:solidFill>
                  <a:srgbClr val="0070C0"/>
                </a:solidFill>
                <a:latin typeface="Arial" pitchFamily="34" charset="0"/>
                <a:cs typeface="Arial" pitchFamily="34" charset="0"/>
              </a:rPr>
              <a:t>g </a:t>
            </a:r>
            <a:r>
              <a:rPr lang="en-US" sz="3200" b="1" i="1" dirty="0" err="1">
                <a:solidFill>
                  <a:srgbClr val="0070C0"/>
                </a:solidFill>
                <a:latin typeface="Arial" pitchFamily="34" charset="0"/>
                <a:cs typeface="Arial" pitchFamily="34" charset="0"/>
              </a:rPr>
              <a:t>chịu</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nhiều</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tác</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động</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đa</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dạng</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đa</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chiều</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phức</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tạp</a:t>
            </a:r>
            <a:r>
              <a:rPr lang="en-US" sz="3200" b="1" i="1" dirty="0">
                <a:solidFill>
                  <a:srgbClr val="0070C0"/>
                </a:solidFill>
                <a:latin typeface="Arial" pitchFamily="34" charset="0"/>
                <a:cs typeface="Arial" pitchFamily="34" charset="0"/>
              </a:rPr>
              <a:t>.</a:t>
            </a:r>
            <a:endParaRPr lang="en-US" sz="3200" dirty="0"/>
          </a:p>
        </p:txBody>
      </p:sp>
      <p:sp>
        <p:nvSpPr>
          <p:cNvPr id="6" name="Rectangle 5"/>
          <p:cNvSpPr/>
          <p:nvPr/>
        </p:nvSpPr>
        <p:spPr>
          <a:xfrm>
            <a:off x="10058400" y="2667000"/>
            <a:ext cx="6629400" cy="838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en-US" sz="3200" b="1" i="1" dirty="0">
                <a:solidFill>
                  <a:srgbClr val="0070C0"/>
                </a:solidFill>
                <a:latin typeface="Arial" pitchFamily="34" charset="0"/>
                <a:cs typeface="Arial" pitchFamily="34" charset="0"/>
              </a:rPr>
              <a:t>b. </a:t>
            </a:r>
            <a:r>
              <a:rPr lang="en-US" sz="3200" b="1" i="1" dirty="0" err="1">
                <a:solidFill>
                  <a:srgbClr val="0070C0"/>
                </a:solidFill>
                <a:latin typeface="Arial" pitchFamily="34" charset="0"/>
                <a:cs typeface="Arial" pitchFamily="34" charset="0"/>
              </a:rPr>
              <a:t>Là</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quá</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trình</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lâu</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dài</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và</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liên</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tục</a:t>
            </a:r>
            <a:r>
              <a:rPr lang="en-US" sz="3200" b="1" i="1" dirty="0">
                <a:solidFill>
                  <a:srgbClr val="0070C0"/>
                </a:solidFill>
                <a:latin typeface="Arial" pitchFamily="34" charset="0"/>
                <a:cs typeface="Arial" pitchFamily="34" charset="0"/>
              </a:rPr>
              <a:t>.</a:t>
            </a:r>
            <a:endParaRPr lang="en-US" sz="3200" dirty="0"/>
          </a:p>
        </p:txBody>
      </p:sp>
      <p:sp>
        <p:nvSpPr>
          <p:cNvPr id="7" name="Rectangle 6"/>
          <p:cNvSpPr/>
          <p:nvPr/>
        </p:nvSpPr>
        <p:spPr>
          <a:xfrm>
            <a:off x="10058400" y="3962400"/>
            <a:ext cx="6553200" cy="762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en-US" sz="3200" b="1" i="1" dirty="0">
                <a:solidFill>
                  <a:srgbClr val="0070C0"/>
                </a:solidFill>
                <a:latin typeface="Arial" pitchFamily="34" charset="0"/>
                <a:cs typeface="Arial" pitchFamily="34" charset="0"/>
              </a:rPr>
              <a:t>c. </a:t>
            </a:r>
            <a:r>
              <a:rPr lang="en-US" sz="3200" b="1" i="1" dirty="0" err="1">
                <a:solidFill>
                  <a:srgbClr val="0070C0"/>
                </a:solidFill>
                <a:latin typeface="Arial" pitchFamily="34" charset="0"/>
                <a:cs typeface="Arial" pitchFamily="34" charset="0"/>
              </a:rPr>
              <a:t>Có</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tính</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cá</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biệt</a:t>
            </a:r>
            <a:r>
              <a:rPr lang="en-US" sz="3200" b="1" i="1" dirty="0">
                <a:solidFill>
                  <a:srgbClr val="0070C0"/>
                </a:solidFill>
                <a:latin typeface="Arial" pitchFamily="34" charset="0"/>
                <a:cs typeface="Arial" pitchFamily="34" charset="0"/>
              </a:rPr>
              <a:t>.</a:t>
            </a:r>
            <a:endParaRPr lang="en-US" sz="3200" dirty="0"/>
          </a:p>
        </p:txBody>
      </p:sp>
      <p:sp>
        <p:nvSpPr>
          <p:cNvPr id="8" name="Rectangle 7"/>
          <p:cNvSpPr/>
          <p:nvPr/>
        </p:nvSpPr>
        <p:spPr>
          <a:xfrm>
            <a:off x="10134600" y="5257800"/>
            <a:ext cx="7239000" cy="838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en-US" sz="3200" b="1" i="1" dirty="0">
                <a:solidFill>
                  <a:srgbClr val="0070C0"/>
                </a:solidFill>
                <a:latin typeface="Arial" pitchFamily="34" charset="0"/>
                <a:cs typeface="Arial" pitchFamily="34" charset="0"/>
              </a:rPr>
              <a:t>d. </a:t>
            </a:r>
            <a:r>
              <a:rPr lang="en-US" sz="3200" b="1" i="1" dirty="0" err="1">
                <a:solidFill>
                  <a:srgbClr val="0070C0"/>
                </a:solidFill>
                <a:latin typeface="Arial" pitchFamily="34" charset="0"/>
                <a:cs typeface="Arial" pitchFamily="34" charset="0"/>
              </a:rPr>
              <a:t>Thống</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nhất</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với</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quá</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trình</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dạy</a:t>
            </a:r>
            <a:r>
              <a:rPr lang="en-US" sz="3200" b="1" i="1" dirty="0">
                <a:solidFill>
                  <a:srgbClr val="0070C0"/>
                </a:solidFill>
                <a:latin typeface="Arial" pitchFamily="34" charset="0"/>
                <a:cs typeface="Arial" pitchFamily="34" charset="0"/>
              </a:rPr>
              <a:t> </a:t>
            </a:r>
            <a:r>
              <a:rPr lang="en-US" sz="3200" b="1" i="1" dirty="0" err="1">
                <a:solidFill>
                  <a:srgbClr val="0070C0"/>
                </a:solidFill>
                <a:latin typeface="Arial" pitchFamily="34" charset="0"/>
                <a:cs typeface="Arial" pitchFamily="34" charset="0"/>
              </a:rPr>
              <a:t>học</a:t>
            </a:r>
            <a:r>
              <a:rPr lang="en-US" sz="3200" b="1" i="1" dirty="0">
                <a:solidFill>
                  <a:srgbClr val="0070C0"/>
                </a:solidFill>
                <a:latin typeface="Arial" pitchFamily="34" charset="0"/>
                <a:cs typeface="Arial" pitchFamily="34" charset="0"/>
              </a:rPr>
              <a:t>.</a:t>
            </a:r>
            <a:endParaRPr lang="en-US" sz="3200" dirty="0"/>
          </a:p>
        </p:txBody>
      </p:sp>
      <p:sp>
        <p:nvSpPr>
          <p:cNvPr id="2" name="Slide Number Placeholder 1"/>
          <p:cNvSpPr>
            <a:spLocks noGrp="1"/>
          </p:cNvSpPr>
          <p:nvPr>
            <p:ph type="sldNum" sz="quarter" idx="11"/>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73FC12D7-B770-49DA-A8E3-39302DAD8AC8}" type="slidenum">
              <a:rPr lang="en-US">
                <a:solidFill>
                  <a:srgbClr val="FFFFFF"/>
                </a:solidFill>
                <a:latin typeface="Century Schoolbook" panose="02040604050505020304" pitchFamily="18" charset="0"/>
              </a:rPr>
              <a:pPr eaLnBrk="1" hangingPunct="1"/>
              <a:t>40</a:t>
            </a:fld>
            <a:endParaRPr lang="en-US">
              <a:solidFill>
                <a:srgbClr val="FFFFFF"/>
              </a:solidFill>
              <a:latin typeface="Century Schoolbook" panose="020406040505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63" presetClass="path" presetSubtype="0" accel="50000" decel="50000" fill="hold" grpId="0" nodeType="clickEffect">
                                  <p:stCondLst>
                                    <p:cond delay="0"/>
                                  </p:stCondLst>
                                  <p:childTnLst>
                                    <p:animMotion origin="layout" path="M 0.74167 0.10555 L 0.99167 0.10555 " pathEditMode="relative" rAng="0" ptsTypes="AA">
                                      <p:cBhvr>
                                        <p:cTn id="16" dur="500" fill="hold"/>
                                        <p:tgtEl>
                                          <p:spTgt spid="4"/>
                                        </p:tgtEl>
                                        <p:attrNameLst>
                                          <p:attrName>ppt_x</p:attrName>
                                          <p:attrName>ppt_y</p:attrName>
                                        </p:attrNameLst>
                                      </p:cBhvr>
                                      <p:rCtr x="12500" y="0"/>
                                    </p:animMotion>
                                  </p:childTnLst>
                                </p:cTn>
                              </p:par>
                            </p:childTnLst>
                          </p:cTn>
                        </p:par>
                      </p:childTnLst>
                    </p:cTn>
                  </p:par>
                  <p:par>
                    <p:cTn id="17" fill="hold" nodeType="clickPar">
                      <p:stCondLst>
                        <p:cond delay="indefinite"/>
                      </p:stCondLst>
                      <p:childTnLst>
                        <p:par>
                          <p:cTn id="18" fill="hold" nodeType="withGroup">
                            <p:stCondLst>
                              <p:cond delay="0"/>
                            </p:stCondLst>
                            <p:childTnLst>
                              <p:par>
                                <p:cTn id="19" presetID="5" presetClass="exit" presetSubtype="10" fill="hold" grpId="1" nodeType="clickEffect">
                                  <p:stCondLst>
                                    <p:cond delay="0"/>
                                  </p:stCondLst>
                                  <p:childTnLst>
                                    <p:animEffect transition="out" filter="checkerboard(across)">
                                      <p:cBhvr>
                                        <p:cTn id="20" dur="500"/>
                                        <p:tgtEl>
                                          <p:spTgt spid="4"/>
                                        </p:tgtEl>
                                      </p:cBhvr>
                                    </p:animEffect>
                                    <p:set>
                                      <p:cBhvr>
                                        <p:cTn id="21" dur="1" fill="hold">
                                          <p:stCondLst>
                                            <p:cond delay="499"/>
                                          </p:stCondLst>
                                        </p:cTn>
                                        <p:tgtEl>
                                          <p:spTgt spid="4"/>
                                        </p:tgtEl>
                                        <p:attrNameLst>
                                          <p:attrName>style.visibility</p:attrName>
                                        </p:attrNameLst>
                                      </p:cBhvr>
                                      <p:to>
                                        <p:strVal val="hidden"/>
                                      </p:to>
                                    </p:set>
                                  </p:childTnLst>
                                </p:cTn>
                              </p:par>
                            </p:childTnLst>
                          </p:cTn>
                        </p:par>
                      </p:childTnLst>
                    </p:cTn>
                  </p:par>
                  <p:par>
                    <p:cTn id="22" fill="hold" nodeType="clickPar">
                      <p:stCondLst>
                        <p:cond delay="indefinite"/>
                      </p:stCondLst>
                      <p:childTnLst>
                        <p:par>
                          <p:cTn id="23" fill="hold" nodeType="withGroup">
                            <p:stCondLst>
                              <p:cond delay="0"/>
                            </p:stCondLst>
                            <p:childTnLst>
                              <p:par>
                                <p:cTn id="24" presetID="5" presetClass="entr" presetSubtype="10" fill="hold"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checkerboard(across)">
                                      <p:cBhvr>
                                        <p:cTn id="26" dur="500"/>
                                        <p:tgtEl>
                                          <p:spTgt spid="3">
                                            <p:txEl>
                                              <p:pRg st="2" end="2"/>
                                            </p:txEl>
                                          </p:spTgt>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35" presetClass="path" presetSubtype="0" accel="50000" decel="50000" fill="hold" grpId="0" nodeType="clickEffect">
                                  <p:stCondLst>
                                    <p:cond delay="0"/>
                                  </p:stCondLst>
                                  <p:childTnLst>
                                    <p:animMotion origin="layout" path="M -0.72084 0.26667 L -0.97084 0.26667 " pathEditMode="relative" rAng="0" ptsTypes="AA">
                                      <p:cBhvr>
                                        <p:cTn id="30" dur="1000" fill="hold"/>
                                        <p:tgtEl>
                                          <p:spTgt spid="5"/>
                                        </p:tgtEl>
                                        <p:attrNameLst>
                                          <p:attrName>ppt_x</p:attrName>
                                          <p:attrName>ppt_y</p:attrName>
                                        </p:attrNameLst>
                                      </p:cBhvr>
                                      <p:rCtr x="-12500" y="0"/>
                                    </p:animMotion>
                                  </p:childTnLst>
                                </p:cTn>
                              </p:par>
                            </p:childTnLst>
                          </p:cTn>
                        </p:par>
                      </p:childTnLst>
                    </p:cTn>
                  </p:par>
                  <p:par>
                    <p:cTn id="31" fill="hold" nodeType="clickPar">
                      <p:stCondLst>
                        <p:cond delay="indefinite"/>
                      </p:stCondLst>
                      <p:childTnLst>
                        <p:par>
                          <p:cTn id="32" fill="hold" nodeType="withGroup">
                            <p:stCondLst>
                              <p:cond delay="0"/>
                            </p:stCondLst>
                            <p:childTnLst>
                              <p:par>
                                <p:cTn id="33" presetID="35" presetClass="path" presetSubtype="0" accel="50000" decel="50000" fill="hold" grpId="0" nodeType="clickEffect">
                                  <p:stCondLst>
                                    <p:cond delay="0"/>
                                  </p:stCondLst>
                                  <p:childTnLst>
                                    <p:animMotion origin="layout" path="M -0.72917 0.12778 L -0.97917 0.12778 " pathEditMode="relative" rAng="0" ptsTypes="AA">
                                      <p:cBhvr>
                                        <p:cTn id="34" dur="1000" fill="hold"/>
                                        <p:tgtEl>
                                          <p:spTgt spid="6"/>
                                        </p:tgtEl>
                                        <p:attrNameLst>
                                          <p:attrName>ppt_x</p:attrName>
                                          <p:attrName>ppt_y</p:attrName>
                                        </p:attrNameLst>
                                      </p:cBhvr>
                                      <p:rCtr x="-12500" y="0"/>
                                    </p:animMotion>
                                  </p:childTnLst>
                                </p:cTn>
                              </p:par>
                            </p:childTnLst>
                          </p:cTn>
                        </p:par>
                      </p:childTnLst>
                    </p:cTn>
                  </p:par>
                  <p:par>
                    <p:cTn id="35" fill="hold" nodeType="clickPar">
                      <p:stCondLst>
                        <p:cond delay="indefinite"/>
                      </p:stCondLst>
                      <p:childTnLst>
                        <p:par>
                          <p:cTn id="36" fill="hold" nodeType="withGroup">
                            <p:stCondLst>
                              <p:cond delay="0"/>
                            </p:stCondLst>
                            <p:childTnLst>
                              <p:par>
                                <p:cTn id="37" presetID="35" presetClass="path" presetSubtype="0" accel="50000" decel="50000" fill="hold" grpId="0" nodeType="clickEffect">
                                  <p:stCondLst>
                                    <p:cond delay="0"/>
                                  </p:stCondLst>
                                  <p:childTnLst>
                                    <p:animMotion origin="layout" path="M -0.73333 0.03889 L -0.98333 0.03889 " pathEditMode="relative" rAng="0" ptsTypes="AA">
                                      <p:cBhvr>
                                        <p:cTn id="38" dur="1000" fill="hold"/>
                                        <p:tgtEl>
                                          <p:spTgt spid="7"/>
                                        </p:tgtEl>
                                        <p:attrNameLst>
                                          <p:attrName>ppt_x</p:attrName>
                                          <p:attrName>ppt_y</p:attrName>
                                        </p:attrNameLst>
                                      </p:cBhvr>
                                      <p:rCtr x="-12500" y="0"/>
                                    </p:animMotion>
                                  </p:childTnLst>
                                </p:cTn>
                              </p:par>
                            </p:childTnLst>
                          </p:cTn>
                        </p:par>
                      </p:childTnLst>
                    </p:cTn>
                  </p:par>
                  <p:par>
                    <p:cTn id="39" fill="hold" nodeType="clickPar">
                      <p:stCondLst>
                        <p:cond delay="indefinite"/>
                      </p:stCondLst>
                      <p:childTnLst>
                        <p:par>
                          <p:cTn id="40" fill="hold" nodeType="withGroup">
                            <p:stCondLst>
                              <p:cond delay="0"/>
                            </p:stCondLst>
                            <p:childTnLst>
                              <p:par>
                                <p:cTn id="41" presetID="35" presetClass="path" presetSubtype="0" accel="50000" decel="50000" fill="hold" grpId="0" nodeType="clickEffect">
                                  <p:stCondLst>
                                    <p:cond delay="0"/>
                                  </p:stCondLst>
                                  <p:childTnLst>
                                    <p:animMotion origin="layout" path="M -0.74584 -0.06111 L -0.99584 -0.06111 " pathEditMode="relative" rAng="0" ptsTypes="AA">
                                      <p:cBhvr>
                                        <p:cTn id="42" dur="1000" fill="hold"/>
                                        <p:tgtEl>
                                          <p:spTgt spid="8"/>
                                        </p:tgtEl>
                                        <p:attrNameLst>
                                          <p:attrName>ppt_x</p:attrName>
                                          <p:attrName>ppt_y</p:attrName>
                                        </p:attrNameLst>
                                      </p:cBhvr>
                                      <p:rCtr x="-12500" y="0"/>
                                    </p:animMotion>
                                  </p:childTnLst>
                                </p:cTn>
                              </p:par>
                            </p:childTnLst>
                          </p:cTn>
                        </p:par>
                      </p:childTnLst>
                    </p:cTn>
                  </p:par>
                  <p:par>
                    <p:cTn id="43" fill="hold" nodeType="clickPar">
                      <p:stCondLst>
                        <p:cond delay="indefinite"/>
                      </p:stCondLst>
                      <p:childTnLst>
                        <p:par>
                          <p:cTn id="44" fill="hold" nodeType="withGroup">
                            <p:stCondLst>
                              <p:cond delay="0"/>
                            </p:stCondLst>
                            <p:childTnLst>
                              <p:par>
                                <p:cTn id="45" presetID="4" presetClass="exit" presetSubtype="16" fill="hold" grpId="1" nodeType="clickEffect">
                                  <p:stCondLst>
                                    <p:cond delay="0"/>
                                  </p:stCondLst>
                                  <p:childTnLst>
                                    <p:animEffect transition="out" filter="box(in)">
                                      <p:cBhvr>
                                        <p:cTn id="46" dur="500"/>
                                        <p:tgtEl>
                                          <p:spTgt spid="5"/>
                                        </p:tgtEl>
                                      </p:cBhvr>
                                    </p:animEffect>
                                    <p:set>
                                      <p:cBhvr>
                                        <p:cTn id="47" dur="1" fill="hold">
                                          <p:stCondLst>
                                            <p:cond delay="499"/>
                                          </p:stCondLst>
                                        </p:cTn>
                                        <p:tgtEl>
                                          <p:spTgt spid="5"/>
                                        </p:tgtEl>
                                        <p:attrNameLst>
                                          <p:attrName>style.visibility</p:attrName>
                                        </p:attrNameLst>
                                      </p:cBhvr>
                                      <p:to>
                                        <p:strVal val="hidden"/>
                                      </p:to>
                                    </p:set>
                                  </p:childTnLst>
                                </p:cTn>
                              </p:par>
                              <p:par>
                                <p:cTn id="48" presetID="4" presetClass="exit" presetSubtype="16" fill="hold" grpId="1" nodeType="withEffect">
                                  <p:stCondLst>
                                    <p:cond delay="0"/>
                                  </p:stCondLst>
                                  <p:childTnLst>
                                    <p:animEffect transition="out" filter="box(in)">
                                      <p:cBhvr>
                                        <p:cTn id="49" dur="500"/>
                                        <p:tgtEl>
                                          <p:spTgt spid="6"/>
                                        </p:tgtEl>
                                      </p:cBhvr>
                                    </p:animEffect>
                                    <p:set>
                                      <p:cBhvr>
                                        <p:cTn id="50" dur="1" fill="hold">
                                          <p:stCondLst>
                                            <p:cond delay="499"/>
                                          </p:stCondLst>
                                        </p:cTn>
                                        <p:tgtEl>
                                          <p:spTgt spid="6"/>
                                        </p:tgtEl>
                                        <p:attrNameLst>
                                          <p:attrName>style.visibility</p:attrName>
                                        </p:attrNameLst>
                                      </p:cBhvr>
                                      <p:to>
                                        <p:strVal val="hidden"/>
                                      </p:to>
                                    </p:set>
                                  </p:childTnLst>
                                </p:cTn>
                              </p:par>
                              <p:par>
                                <p:cTn id="51" presetID="4" presetClass="exit" presetSubtype="16" fill="hold" grpId="1" nodeType="withEffect">
                                  <p:stCondLst>
                                    <p:cond delay="0"/>
                                  </p:stCondLst>
                                  <p:childTnLst>
                                    <p:animEffect transition="out" filter="box(in)">
                                      <p:cBhvr>
                                        <p:cTn id="52" dur="500"/>
                                        <p:tgtEl>
                                          <p:spTgt spid="7"/>
                                        </p:tgtEl>
                                      </p:cBhvr>
                                    </p:animEffect>
                                    <p:set>
                                      <p:cBhvr>
                                        <p:cTn id="53" dur="1" fill="hold">
                                          <p:stCondLst>
                                            <p:cond delay="499"/>
                                          </p:stCondLst>
                                        </p:cTn>
                                        <p:tgtEl>
                                          <p:spTgt spid="7"/>
                                        </p:tgtEl>
                                        <p:attrNameLst>
                                          <p:attrName>style.visibility</p:attrName>
                                        </p:attrNameLst>
                                      </p:cBhvr>
                                      <p:to>
                                        <p:strVal val="hidden"/>
                                      </p:to>
                                    </p:set>
                                  </p:childTnLst>
                                </p:cTn>
                              </p:par>
                              <p:par>
                                <p:cTn id="54" presetID="4" presetClass="exit" presetSubtype="16" fill="hold" grpId="1" nodeType="withEffect">
                                  <p:stCondLst>
                                    <p:cond delay="0"/>
                                  </p:stCondLst>
                                  <p:childTnLst>
                                    <p:animEffect transition="out" filter="box(in)">
                                      <p:cBhvr>
                                        <p:cTn id="55" dur="500"/>
                                        <p:tgtEl>
                                          <p:spTgt spid="8"/>
                                        </p:tgtEl>
                                      </p:cBhvr>
                                    </p:animEffect>
                                    <p:set>
                                      <p:cBhvr>
                                        <p:cTn id="56"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Lst>
  </p:timing>
</p:sld>
</file>

<file path=ppt/slides/slide41.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099" name="Line 3"/>
          <p:cNvSpPr>
            <a:spLocks noChangeShapeType="1"/>
          </p:cNvSpPr>
          <p:nvPr/>
        </p:nvSpPr>
        <p:spPr bwMode="auto">
          <a:xfrm>
            <a:off x="2743200" y="1524000"/>
            <a:ext cx="3276600" cy="0"/>
          </a:xfrm>
          <a:prstGeom prst="line">
            <a:avLst/>
          </a:prstGeom>
          <a:noFill/>
          <a:ln w="76200">
            <a:solidFill>
              <a:schemeClr val="tx1"/>
            </a:solidFill>
            <a:round/>
            <a:headEnd/>
            <a:tailEnd/>
          </a:ln>
        </p:spPr>
        <p:txBody>
          <a:bodyPr wrap="none"/>
          <a:lstStyle/>
          <a:p>
            <a:pPr fontAlgn="auto">
              <a:spcBef>
                <a:spcPts val="0"/>
              </a:spcBef>
              <a:spcAft>
                <a:spcPts val="0"/>
              </a:spcAft>
              <a:defRPr/>
            </a:pPr>
            <a:endParaRPr lang="en-US">
              <a:solidFill>
                <a:prstClr val="black"/>
              </a:solidFill>
              <a:latin typeface="Calibri"/>
              <a:cs typeface="+mn-cs"/>
            </a:endParaRPr>
          </a:p>
        </p:txBody>
      </p:sp>
      <p:sp>
        <p:nvSpPr>
          <p:cNvPr id="4100" name="Line 4"/>
          <p:cNvSpPr>
            <a:spLocks noChangeShapeType="1"/>
          </p:cNvSpPr>
          <p:nvPr/>
        </p:nvSpPr>
        <p:spPr bwMode="auto">
          <a:xfrm>
            <a:off x="4343400" y="1524000"/>
            <a:ext cx="0" cy="1828800"/>
          </a:xfrm>
          <a:prstGeom prst="line">
            <a:avLst/>
          </a:prstGeom>
          <a:noFill/>
          <a:ln w="76200">
            <a:solidFill>
              <a:schemeClr val="tx1"/>
            </a:solidFill>
            <a:round/>
            <a:headEnd/>
            <a:tailEnd type="triangle" w="med" len="med"/>
          </a:ln>
        </p:spPr>
        <p:txBody>
          <a:bodyPr wrap="none"/>
          <a:lstStyle/>
          <a:p>
            <a:pPr fontAlgn="auto">
              <a:spcBef>
                <a:spcPts val="0"/>
              </a:spcBef>
              <a:spcAft>
                <a:spcPts val="0"/>
              </a:spcAft>
              <a:defRPr/>
            </a:pPr>
            <a:endParaRPr lang="en-US">
              <a:solidFill>
                <a:prstClr val="black"/>
              </a:solidFill>
              <a:latin typeface="Calibri"/>
              <a:cs typeface="+mn-cs"/>
            </a:endParaRPr>
          </a:p>
        </p:txBody>
      </p:sp>
      <p:sp>
        <p:nvSpPr>
          <p:cNvPr id="4101" name="Line 5"/>
          <p:cNvSpPr>
            <a:spLocks noChangeShapeType="1"/>
          </p:cNvSpPr>
          <p:nvPr/>
        </p:nvSpPr>
        <p:spPr bwMode="auto">
          <a:xfrm>
            <a:off x="2819400" y="3352800"/>
            <a:ext cx="3124200" cy="0"/>
          </a:xfrm>
          <a:prstGeom prst="line">
            <a:avLst/>
          </a:prstGeom>
          <a:noFill/>
          <a:ln w="76200">
            <a:solidFill>
              <a:schemeClr val="tx1"/>
            </a:solidFill>
            <a:round/>
            <a:headEnd/>
            <a:tailEnd/>
          </a:ln>
        </p:spPr>
        <p:txBody>
          <a:bodyPr wrap="none"/>
          <a:lstStyle/>
          <a:p>
            <a:pPr fontAlgn="auto">
              <a:spcBef>
                <a:spcPts val="0"/>
              </a:spcBef>
              <a:spcAft>
                <a:spcPts val="0"/>
              </a:spcAft>
              <a:defRPr/>
            </a:pPr>
            <a:endParaRPr lang="en-US">
              <a:solidFill>
                <a:prstClr val="black"/>
              </a:solidFill>
              <a:latin typeface="Calibri"/>
              <a:cs typeface="+mn-cs"/>
            </a:endParaRPr>
          </a:p>
        </p:txBody>
      </p:sp>
      <p:sp>
        <p:nvSpPr>
          <p:cNvPr id="4107" name="Rectangle 11"/>
          <p:cNvSpPr>
            <a:spLocks noChangeArrowheads="1"/>
          </p:cNvSpPr>
          <p:nvPr/>
        </p:nvSpPr>
        <p:spPr bwMode="auto">
          <a:xfrm>
            <a:off x="2057400" y="2590800"/>
            <a:ext cx="1676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sz="2600" b="1">
                <a:solidFill>
                  <a:srgbClr val="000000"/>
                </a:solidFill>
                <a:latin typeface="Times New Roman" panose="02020603050405020304" pitchFamily="18" charset="0"/>
                <a:cs typeface="Times New Roman" panose="02020603050405020304" pitchFamily="18" charset="0"/>
              </a:rPr>
              <a:t>NGD: chủ đạo</a:t>
            </a:r>
          </a:p>
        </p:txBody>
      </p:sp>
      <p:sp>
        <p:nvSpPr>
          <p:cNvPr id="4108" name="Rectangle 12"/>
          <p:cNvSpPr>
            <a:spLocks noChangeArrowheads="1"/>
          </p:cNvSpPr>
          <p:nvPr/>
        </p:nvSpPr>
        <p:spPr bwMode="auto">
          <a:xfrm>
            <a:off x="5943600" y="1295400"/>
            <a:ext cx="289560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sz="2600" b="1">
                <a:solidFill>
                  <a:srgbClr val="000000"/>
                </a:solidFill>
                <a:latin typeface="Times New Roman" panose="02020603050405020304" pitchFamily="18" charset="0"/>
                <a:cs typeface="Times New Roman" panose="02020603050405020304" pitchFamily="18" charset="0"/>
              </a:rPr>
              <a:t>  Chuẩn mực xã hội</a:t>
            </a:r>
          </a:p>
        </p:txBody>
      </p:sp>
      <p:sp>
        <p:nvSpPr>
          <p:cNvPr id="4110" name="Rectangle 14"/>
          <p:cNvSpPr>
            <a:spLocks noChangeArrowheads="1"/>
          </p:cNvSpPr>
          <p:nvPr/>
        </p:nvSpPr>
        <p:spPr bwMode="auto">
          <a:xfrm>
            <a:off x="6248400" y="2971800"/>
            <a:ext cx="25908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sz="2800" b="1">
                <a:solidFill>
                  <a:srgbClr val="000000"/>
                </a:solidFill>
                <a:latin typeface="Times New Roman" panose="02020603050405020304" pitchFamily="18" charset="0"/>
                <a:cs typeface="Times New Roman" panose="02020603050405020304" pitchFamily="18" charset="0"/>
              </a:rPr>
              <a:t>Hành vi, thói quen</a:t>
            </a:r>
          </a:p>
        </p:txBody>
      </p:sp>
      <p:sp>
        <p:nvSpPr>
          <p:cNvPr id="4111" name="Freeform 15"/>
          <p:cNvSpPr>
            <a:spLocks/>
          </p:cNvSpPr>
          <p:nvPr/>
        </p:nvSpPr>
        <p:spPr bwMode="auto">
          <a:xfrm>
            <a:off x="2057400" y="2171700"/>
            <a:ext cx="2209800" cy="342900"/>
          </a:xfrm>
          <a:custGeom>
            <a:avLst/>
            <a:gdLst>
              <a:gd name="T0" fmla="*/ 0 w 1392"/>
              <a:gd name="T1" fmla="*/ 2147483647 h 216"/>
              <a:gd name="T2" fmla="*/ 2147483647 w 1392"/>
              <a:gd name="T3" fmla="*/ 2147483647 h 216"/>
              <a:gd name="T4" fmla="*/ 2147483647 w 1392"/>
              <a:gd name="T5" fmla="*/ 2147483647 h 216"/>
              <a:gd name="T6" fmla="*/ 2147483647 w 1392"/>
              <a:gd name="T7" fmla="*/ 2147483647 h 216"/>
              <a:gd name="T8" fmla="*/ 2147483647 w 1392"/>
              <a:gd name="T9" fmla="*/ 2147483647 h 216"/>
              <a:gd name="T10" fmla="*/ 2147483647 w 1392"/>
              <a:gd name="T11" fmla="*/ 2147483647 h 216"/>
              <a:gd name="T12" fmla="*/ 0 60000 65536"/>
              <a:gd name="T13" fmla="*/ 0 60000 65536"/>
              <a:gd name="T14" fmla="*/ 0 60000 65536"/>
              <a:gd name="T15" fmla="*/ 0 60000 65536"/>
              <a:gd name="T16" fmla="*/ 0 60000 65536"/>
              <a:gd name="T17" fmla="*/ 0 60000 65536"/>
              <a:gd name="T18" fmla="*/ 0 w 1392"/>
              <a:gd name="T19" fmla="*/ 0 h 216"/>
              <a:gd name="T20" fmla="*/ 1392 w 1392"/>
              <a:gd name="T21" fmla="*/ 216 h 216"/>
            </a:gdLst>
            <a:ahLst/>
            <a:cxnLst>
              <a:cxn ang="T12">
                <a:pos x="T0" y="T1"/>
              </a:cxn>
              <a:cxn ang="T13">
                <a:pos x="T2" y="T3"/>
              </a:cxn>
              <a:cxn ang="T14">
                <a:pos x="T4" y="T5"/>
              </a:cxn>
              <a:cxn ang="T15">
                <a:pos x="T6" y="T7"/>
              </a:cxn>
              <a:cxn ang="T16">
                <a:pos x="T8" y="T9"/>
              </a:cxn>
              <a:cxn ang="T17">
                <a:pos x="T10" y="T11"/>
              </a:cxn>
            </a:cxnLst>
            <a:rect l="T18" t="T19" r="T20" b="T21"/>
            <a:pathLst>
              <a:path w="1392" h="216">
                <a:moveTo>
                  <a:pt x="0" y="152"/>
                </a:moveTo>
                <a:cubicBezTo>
                  <a:pt x="116" y="76"/>
                  <a:pt x="232" y="0"/>
                  <a:pt x="336" y="8"/>
                </a:cubicBezTo>
                <a:cubicBezTo>
                  <a:pt x="440" y="16"/>
                  <a:pt x="528" y="184"/>
                  <a:pt x="624" y="200"/>
                </a:cubicBezTo>
                <a:cubicBezTo>
                  <a:pt x="720" y="216"/>
                  <a:pt x="816" y="104"/>
                  <a:pt x="912" y="104"/>
                </a:cubicBezTo>
                <a:cubicBezTo>
                  <a:pt x="1008" y="104"/>
                  <a:pt x="1120" y="184"/>
                  <a:pt x="1200" y="200"/>
                </a:cubicBezTo>
                <a:cubicBezTo>
                  <a:pt x="1280" y="216"/>
                  <a:pt x="1336" y="208"/>
                  <a:pt x="1392" y="200"/>
                </a:cubicBezTo>
              </a:path>
            </a:pathLst>
          </a:custGeom>
          <a:noFill/>
          <a:ln w="57150">
            <a:solidFill>
              <a:schemeClr val="tx1"/>
            </a:solidFill>
            <a:round/>
            <a:headEnd/>
            <a:tailEnd type="stealth" w="lg" len="lg"/>
          </a:ln>
        </p:spPr>
        <p:txBody>
          <a:bodyPr wrap="none"/>
          <a:lstStyle/>
          <a:p>
            <a:pPr fontAlgn="auto">
              <a:spcBef>
                <a:spcPts val="0"/>
              </a:spcBef>
              <a:spcAft>
                <a:spcPts val="0"/>
              </a:spcAft>
              <a:defRPr/>
            </a:pPr>
            <a:endParaRPr lang="en-US">
              <a:solidFill>
                <a:prstClr val="black"/>
              </a:solidFill>
              <a:latin typeface="Calibri"/>
              <a:cs typeface="+mn-cs"/>
            </a:endParaRPr>
          </a:p>
        </p:txBody>
      </p:sp>
      <p:sp>
        <p:nvSpPr>
          <p:cNvPr id="3" name="Rectangle 2"/>
          <p:cNvSpPr/>
          <p:nvPr/>
        </p:nvSpPr>
        <p:spPr>
          <a:xfrm>
            <a:off x="3429000" y="228600"/>
            <a:ext cx="2819400" cy="685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000" b="1" dirty="0">
                <a:solidFill>
                  <a:srgbClr val="002060"/>
                </a:solidFill>
              </a:rPr>
              <a:t>TÓM LẠI</a:t>
            </a:r>
          </a:p>
        </p:txBody>
      </p:sp>
      <p:sp>
        <p:nvSpPr>
          <p:cNvPr id="2" name="Slide Number Placeholder 1"/>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7C487A41-0CB1-4760-B8F2-71212B9B8EDD}" type="slidenum">
              <a:rPr lang="en-US">
                <a:solidFill>
                  <a:srgbClr val="FFFFFF"/>
                </a:solidFill>
                <a:latin typeface="Century Schoolbook" panose="02040604050505020304" pitchFamily="18" charset="0"/>
              </a:rPr>
              <a:pPr eaLnBrk="1" hangingPunct="1"/>
              <a:t>41</a:t>
            </a:fld>
            <a:endParaRPr lang="en-US">
              <a:solidFill>
                <a:srgbClr val="FFFFFF"/>
              </a:solidFill>
              <a:latin typeface="Century Schoolbook" panose="02040604050505020304" pitchFamily="18"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4099"/>
                                        </p:tgtEl>
                                        <p:attrNameLst>
                                          <p:attrName>style.visibility</p:attrName>
                                        </p:attrNameLst>
                                      </p:cBhvr>
                                      <p:to>
                                        <p:strVal val="visible"/>
                                      </p:to>
                                    </p:set>
                                    <p:animEffect transition="in" filter="wipe(left)">
                                      <p:cBhvr>
                                        <p:cTn id="12" dur="500"/>
                                        <p:tgtEl>
                                          <p:spTgt spid="409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108"/>
                                        </p:tgtEl>
                                        <p:attrNameLst>
                                          <p:attrName>style.visibility</p:attrName>
                                        </p:attrNameLst>
                                      </p:cBhvr>
                                      <p:to>
                                        <p:strVal val="visible"/>
                                      </p:to>
                                    </p:set>
                                    <p:animEffect transition="in" filter="blinds(horizontal)">
                                      <p:cBhvr>
                                        <p:cTn id="17" dur="500"/>
                                        <p:tgtEl>
                                          <p:spTgt spid="4108"/>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4100"/>
                                        </p:tgtEl>
                                        <p:attrNameLst>
                                          <p:attrName>style.visibility</p:attrName>
                                        </p:attrNameLst>
                                      </p:cBhvr>
                                      <p:to>
                                        <p:strVal val="visible"/>
                                      </p:to>
                                    </p:set>
                                    <p:animEffect transition="in" filter="blinds(horizontal)">
                                      <p:cBhvr>
                                        <p:cTn id="22" dur="500"/>
                                        <p:tgtEl>
                                          <p:spTgt spid="4100"/>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nodeType="clickEffect">
                                  <p:stCondLst>
                                    <p:cond delay="0"/>
                                  </p:stCondLst>
                                  <p:childTnLst>
                                    <p:set>
                                      <p:cBhvr>
                                        <p:cTn id="26" dur="1" fill="hold">
                                          <p:stCondLst>
                                            <p:cond delay="0"/>
                                          </p:stCondLst>
                                        </p:cTn>
                                        <p:tgtEl>
                                          <p:spTgt spid="4101"/>
                                        </p:tgtEl>
                                        <p:attrNameLst>
                                          <p:attrName>style.visibility</p:attrName>
                                        </p:attrNameLst>
                                      </p:cBhvr>
                                      <p:to>
                                        <p:strVal val="visible"/>
                                      </p:to>
                                    </p:set>
                                    <p:animEffect transition="in" filter="wipe(left)">
                                      <p:cBhvr>
                                        <p:cTn id="27" dur="500"/>
                                        <p:tgtEl>
                                          <p:spTgt spid="4101"/>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4110"/>
                                        </p:tgtEl>
                                        <p:attrNameLst>
                                          <p:attrName>style.visibility</p:attrName>
                                        </p:attrNameLst>
                                      </p:cBhvr>
                                      <p:to>
                                        <p:strVal val="visible"/>
                                      </p:to>
                                    </p:set>
                                    <p:animEffect transition="in" filter="blinds(horizontal)">
                                      <p:cBhvr>
                                        <p:cTn id="32" dur="500"/>
                                        <p:tgtEl>
                                          <p:spTgt spid="4110"/>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8" fill="hold" nodeType="clickEffect">
                                  <p:stCondLst>
                                    <p:cond delay="0"/>
                                  </p:stCondLst>
                                  <p:childTnLst>
                                    <p:set>
                                      <p:cBhvr>
                                        <p:cTn id="36" dur="1" fill="hold">
                                          <p:stCondLst>
                                            <p:cond delay="0"/>
                                          </p:stCondLst>
                                        </p:cTn>
                                        <p:tgtEl>
                                          <p:spTgt spid="4111"/>
                                        </p:tgtEl>
                                        <p:attrNameLst>
                                          <p:attrName>style.visibility</p:attrName>
                                        </p:attrNameLst>
                                      </p:cBhvr>
                                      <p:to>
                                        <p:strVal val="visible"/>
                                      </p:to>
                                    </p:set>
                                    <p:animEffect transition="in" filter="wipe(left)">
                                      <p:cBhvr>
                                        <p:cTn id="37" dur="500"/>
                                        <p:tgtEl>
                                          <p:spTgt spid="4111"/>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4107"/>
                                        </p:tgtEl>
                                        <p:attrNameLst>
                                          <p:attrName>style.visibility</p:attrName>
                                        </p:attrNameLst>
                                      </p:cBhvr>
                                      <p:to>
                                        <p:strVal val="visible"/>
                                      </p:to>
                                    </p:set>
                                    <p:animEffect transition="in" filter="blinds(horizontal)">
                                      <p:cBhvr>
                                        <p:cTn id="42" dur="500"/>
                                        <p:tgtEl>
                                          <p:spTgt spid="41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7" grpId="0"/>
      <p:bldP spid="4108" grpId="0"/>
      <p:bldP spid="4110" grpId="0"/>
      <p:bldP spid="3" grpId="0" animBg="1"/>
    </p:bld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143000"/>
          </a:xfrm>
        </p:spPr>
        <p:txBody>
          <a:bodyPr/>
          <a:lstStyle/>
          <a:p>
            <a:pPr algn="ctr" eaLnBrk="1" hangingPunct="1">
              <a:defRPr/>
            </a:pPr>
            <a:r>
              <a:rPr lang="en-US" sz="2600" b="1" dirty="0" err="1" smtClean="0">
                <a:solidFill>
                  <a:srgbClr val="002060"/>
                </a:solidFill>
                <a:latin typeface="Timenewroman"/>
                <a:cs typeface="Times New Roman" pitchFamily="18" charset="0"/>
              </a:rPr>
              <a:t>Quá</a:t>
            </a:r>
            <a:r>
              <a:rPr lang="en-US" sz="2600" b="1" dirty="0" smtClean="0">
                <a:solidFill>
                  <a:srgbClr val="002060"/>
                </a:solidFill>
                <a:latin typeface="Timenewroman"/>
                <a:cs typeface="Times New Roman" pitchFamily="18" charset="0"/>
              </a:rPr>
              <a:t> </a:t>
            </a:r>
            <a:r>
              <a:rPr lang="en-US" sz="2600" b="1" dirty="0" err="1" smtClean="0">
                <a:solidFill>
                  <a:srgbClr val="002060"/>
                </a:solidFill>
                <a:latin typeface="Timenewroman"/>
                <a:cs typeface="Times New Roman" pitchFamily="18" charset="0"/>
              </a:rPr>
              <a:t>trình</a:t>
            </a:r>
            <a:r>
              <a:rPr lang="en-US" sz="2600" b="1" dirty="0" smtClean="0">
                <a:solidFill>
                  <a:srgbClr val="002060"/>
                </a:solidFill>
                <a:latin typeface="Timenewroman"/>
                <a:cs typeface="Times New Roman" pitchFamily="18" charset="0"/>
              </a:rPr>
              <a:t> GD </a:t>
            </a:r>
            <a:r>
              <a:rPr lang="en-US" sz="2600" b="1" dirty="0" err="1" smtClean="0">
                <a:solidFill>
                  <a:srgbClr val="002060"/>
                </a:solidFill>
                <a:latin typeface="Timenewroman"/>
                <a:cs typeface="Times New Roman" pitchFamily="18" charset="0"/>
              </a:rPr>
              <a:t>là</a:t>
            </a:r>
            <a:r>
              <a:rPr lang="en-US" sz="2600" b="1" dirty="0" smtClean="0">
                <a:solidFill>
                  <a:srgbClr val="002060"/>
                </a:solidFill>
                <a:latin typeface="Timenewroman"/>
                <a:cs typeface="Times New Roman" pitchFamily="18" charset="0"/>
              </a:rPr>
              <a:t> </a:t>
            </a:r>
            <a:r>
              <a:rPr lang="en-US" sz="2600" b="1" dirty="0" err="1" smtClean="0">
                <a:solidFill>
                  <a:srgbClr val="002060"/>
                </a:solidFill>
                <a:latin typeface="Timenewroman"/>
                <a:cs typeface="Times New Roman" pitchFamily="18" charset="0"/>
              </a:rPr>
              <a:t>tổ</a:t>
            </a:r>
            <a:r>
              <a:rPr lang="en-US" sz="2600" b="1" dirty="0" smtClean="0">
                <a:solidFill>
                  <a:srgbClr val="002060"/>
                </a:solidFill>
                <a:latin typeface="Timenewroman"/>
                <a:cs typeface="Times New Roman" pitchFamily="18" charset="0"/>
              </a:rPr>
              <a:t> </a:t>
            </a:r>
            <a:r>
              <a:rPr lang="en-US" sz="2600" b="1" dirty="0" err="1" smtClean="0">
                <a:solidFill>
                  <a:srgbClr val="002060"/>
                </a:solidFill>
                <a:latin typeface="Timenewroman"/>
                <a:cs typeface="Times New Roman" pitchFamily="18" charset="0"/>
              </a:rPr>
              <a:t>hợp</a:t>
            </a:r>
            <a:r>
              <a:rPr lang="en-US" sz="2600" b="1" dirty="0" smtClean="0">
                <a:solidFill>
                  <a:srgbClr val="002060"/>
                </a:solidFill>
                <a:latin typeface="Timenewroman"/>
                <a:cs typeface="Times New Roman" pitchFamily="18" charset="0"/>
              </a:rPr>
              <a:t> </a:t>
            </a:r>
            <a:r>
              <a:rPr lang="en-US" sz="2600" b="1" dirty="0" err="1" smtClean="0">
                <a:solidFill>
                  <a:srgbClr val="002060"/>
                </a:solidFill>
                <a:latin typeface="Timenewroman"/>
                <a:cs typeface="Times New Roman" pitchFamily="18" charset="0"/>
              </a:rPr>
              <a:t>của</a:t>
            </a:r>
            <a:r>
              <a:rPr lang="en-US" sz="2600" b="1" dirty="0" smtClean="0">
                <a:solidFill>
                  <a:srgbClr val="002060"/>
                </a:solidFill>
                <a:latin typeface="Timenewroman"/>
                <a:cs typeface="Times New Roman" pitchFamily="18" charset="0"/>
              </a:rPr>
              <a:t> </a:t>
            </a:r>
            <a:r>
              <a:rPr lang="en-US" sz="2600" b="1" dirty="0" err="1" smtClean="0">
                <a:solidFill>
                  <a:srgbClr val="002060"/>
                </a:solidFill>
                <a:latin typeface="Timenewroman"/>
                <a:cs typeface="Times New Roman" pitchFamily="18" charset="0"/>
              </a:rPr>
              <a:t>các</a:t>
            </a:r>
            <a:r>
              <a:rPr lang="en-US" sz="2600" b="1" dirty="0" smtClean="0">
                <a:solidFill>
                  <a:srgbClr val="002060"/>
                </a:solidFill>
                <a:latin typeface="Timenewroman"/>
                <a:cs typeface="Times New Roman" pitchFamily="18" charset="0"/>
              </a:rPr>
              <a:t> </a:t>
            </a:r>
            <a:r>
              <a:rPr lang="en-US" sz="2600" b="1" dirty="0" err="1" smtClean="0">
                <a:solidFill>
                  <a:srgbClr val="002060"/>
                </a:solidFill>
                <a:latin typeface="Timenewroman"/>
                <a:cs typeface="Times New Roman" pitchFamily="18" charset="0"/>
              </a:rPr>
              <a:t>quá</a:t>
            </a:r>
            <a:r>
              <a:rPr lang="en-US" sz="2600" b="1" dirty="0" smtClean="0">
                <a:solidFill>
                  <a:srgbClr val="002060"/>
                </a:solidFill>
                <a:latin typeface="Timenewroman"/>
                <a:cs typeface="Times New Roman" pitchFamily="18" charset="0"/>
              </a:rPr>
              <a:t> </a:t>
            </a:r>
            <a:r>
              <a:rPr lang="en-US" sz="2600" b="1" dirty="0" err="1" smtClean="0">
                <a:solidFill>
                  <a:srgbClr val="002060"/>
                </a:solidFill>
                <a:latin typeface="Timenewroman"/>
                <a:cs typeface="Times New Roman" pitchFamily="18" charset="0"/>
              </a:rPr>
              <a:t>trình</a:t>
            </a:r>
            <a:r>
              <a:rPr lang="en-US" sz="2600" b="1" dirty="0" smtClean="0">
                <a:solidFill>
                  <a:srgbClr val="002060"/>
                </a:solidFill>
                <a:latin typeface="Timenewroman"/>
                <a:cs typeface="Times New Roman" pitchFamily="18" charset="0"/>
              </a:rPr>
              <a:t> </a:t>
            </a:r>
            <a:r>
              <a:rPr lang="en-US" sz="2600" b="1" dirty="0" err="1" smtClean="0">
                <a:solidFill>
                  <a:srgbClr val="002060"/>
                </a:solidFill>
                <a:latin typeface="Timenewroman"/>
                <a:cs typeface="Times New Roman" pitchFamily="18" charset="0"/>
              </a:rPr>
              <a:t>bộ</a:t>
            </a:r>
            <a:r>
              <a:rPr lang="en-US" sz="2600" b="1" dirty="0" smtClean="0">
                <a:solidFill>
                  <a:srgbClr val="002060"/>
                </a:solidFill>
                <a:latin typeface="Timenewroman"/>
                <a:cs typeface="Times New Roman" pitchFamily="18" charset="0"/>
              </a:rPr>
              <a:t> </a:t>
            </a:r>
            <a:r>
              <a:rPr lang="en-US" sz="2600" b="1" dirty="0" err="1" smtClean="0">
                <a:solidFill>
                  <a:srgbClr val="002060"/>
                </a:solidFill>
                <a:latin typeface="Timenewroman"/>
                <a:cs typeface="Times New Roman" pitchFamily="18" charset="0"/>
              </a:rPr>
              <a:t>phận</a:t>
            </a:r>
            <a:r>
              <a:rPr lang="en-US" sz="2600" b="1" dirty="0" smtClean="0">
                <a:solidFill>
                  <a:srgbClr val="002060"/>
                </a:solidFill>
                <a:latin typeface="Timenewroman"/>
                <a:cs typeface="Times New Roman" pitchFamily="18" charset="0"/>
              </a:rPr>
              <a:t> </a:t>
            </a:r>
          </a:p>
        </p:txBody>
      </p:sp>
      <p:graphicFrame>
        <p:nvGraphicFramePr>
          <p:cNvPr id="4" name="Content Placeholder 3"/>
          <p:cNvGraphicFramePr>
            <a:graphicFrameLocks noGrp="1"/>
          </p:cNvGraphicFramePr>
          <p:nvPr>
            <p:ph idx="1"/>
          </p:nvPr>
        </p:nvGraphicFramePr>
        <p:xfrm>
          <a:off x="0" y="1371600"/>
          <a:ext cx="9144000" cy="5181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Slide Number Placeholder 2"/>
          <p:cNvSpPr>
            <a:spLocks noGrp="1"/>
          </p:cNvSpPr>
          <p:nvPr>
            <p:ph type="sldNum" sz="quarter" idx="11"/>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2738B11E-8EF3-40B5-8ED7-6855E73BBB3B}" type="slidenum">
              <a:rPr lang="en-US">
                <a:solidFill>
                  <a:srgbClr val="FFFFFF"/>
                </a:solidFill>
                <a:latin typeface="Century Schoolbook" panose="02040604050505020304" pitchFamily="18" charset="0"/>
              </a:rPr>
              <a:pPr eaLnBrk="1" hangingPunct="1"/>
              <a:t>42</a:t>
            </a:fld>
            <a:endParaRPr lang="en-US">
              <a:solidFill>
                <a:srgbClr val="FFFFFF"/>
              </a:solidFill>
              <a:latin typeface="Century Schoolbook" panose="020406040505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4" grpId="0">
        <p:bldAsOne/>
      </p:bldGraphic>
    </p:bld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6169025"/>
          </a:xfrm>
        </p:spPr>
        <p:txBody>
          <a:bodyPr>
            <a:normAutofit/>
          </a:bodyPr>
          <a:lstStyle/>
          <a:p>
            <a:pPr marL="274320" indent="-274320" algn="just" eaLnBrk="1" fontAlgn="auto" hangingPunct="1">
              <a:lnSpc>
                <a:spcPct val="130000"/>
              </a:lnSpc>
              <a:spcAft>
                <a:spcPts val="0"/>
              </a:spcAft>
              <a:buFont typeface="Wingdings"/>
              <a:buNone/>
              <a:defRPr/>
            </a:pPr>
            <a:r>
              <a:rPr lang="en-US" sz="3200" b="1" i="1" dirty="0" smtClean="0">
                <a:solidFill>
                  <a:srgbClr val="0070C0"/>
                </a:solidFill>
                <a:latin typeface="Arial" pitchFamily="34" charset="0"/>
                <a:cs typeface="Arial" pitchFamily="34" charset="0"/>
              </a:rPr>
              <a:t>3. </a:t>
            </a:r>
            <a:r>
              <a:rPr lang="en-US" sz="3200" b="1" i="1" u="sng" dirty="0" err="1" smtClean="0">
                <a:solidFill>
                  <a:srgbClr val="0070C0"/>
                </a:solidFill>
                <a:latin typeface="Arial" pitchFamily="34" charset="0"/>
                <a:cs typeface="Arial" pitchFamily="34" charset="0"/>
              </a:rPr>
              <a:t>Lôgic</a:t>
            </a:r>
            <a:r>
              <a:rPr lang="en-US" sz="3200" b="1" i="1" u="sng" dirty="0" smtClean="0">
                <a:solidFill>
                  <a:srgbClr val="0070C0"/>
                </a:solidFill>
                <a:latin typeface="Arial" pitchFamily="34" charset="0"/>
                <a:cs typeface="Arial" pitchFamily="34" charset="0"/>
              </a:rPr>
              <a:t> </a:t>
            </a:r>
            <a:r>
              <a:rPr lang="en-US" sz="3200" b="1" i="1" u="sng" dirty="0" err="1" smtClean="0">
                <a:solidFill>
                  <a:srgbClr val="0070C0"/>
                </a:solidFill>
                <a:latin typeface="Arial" pitchFamily="34" charset="0"/>
                <a:cs typeface="Arial" pitchFamily="34" charset="0"/>
              </a:rPr>
              <a:t>của</a:t>
            </a:r>
            <a:r>
              <a:rPr lang="en-US" sz="3200" b="1" i="1" u="sng" dirty="0" smtClean="0">
                <a:solidFill>
                  <a:srgbClr val="0070C0"/>
                </a:solidFill>
                <a:latin typeface="Arial" pitchFamily="34" charset="0"/>
                <a:cs typeface="Arial" pitchFamily="34" charset="0"/>
              </a:rPr>
              <a:t> </a:t>
            </a:r>
            <a:r>
              <a:rPr lang="en-US" sz="3200" b="1" i="1" u="sng" dirty="0" err="1" smtClean="0">
                <a:solidFill>
                  <a:srgbClr val="0070C0"/>
                </a:solidFill>
                <a:latin typeface="Arial" pitchFamily="34" charset="0"/>
                <a:cs typeface="Arial" pitchFamily="34" charset="0"/>
              </a:rPr>
              <a:t>quá</a:t>
            </a:r>
            <a:r>
              <a:rPr lang="en-US" sz="3200" b="1" i="1" u="sng" dirty="0" smtClean="0">
                <a:solidFill>
                  <a:srgbClr val="0070C0"/>
                </a:solidFill>
                <a:latin typeface="Arial" pitchFamily="34" charset="0"/>
                <a:cs typeface="Arial" pitchFamily="34" charset="0"/>
              </a:rPr>
              <a:t> </a:t>
            </a:r>
            <a:r>
              <a:rPr lang="en-US" sz="3200" b="1" i="1" u="sng" dirty="0" err="1" smtClean="0">
                <a:solidFill>
                  <a:srgbClr val="0070C0"/>
                </a:solidFill>
                <a:latin typeface="Arial" pitchFamily="34" charset="0"/>
                <a:cs typeface="Arial" pitchFamily="34" charset="0"/>
              </a:rPr>
              <a:t>trình</a:t>
            </a:r>
            <a:r>
              <a:rPr lang="en-US" sz="3200" b="1" i="1" u="sng" dirty="0" smtClean="0">
                <a:solidFill>
                  <a:srgbClr val="0070C0"/>
                </a:solidFill>
                <a:latin typeface="Arial" pitchFamily="34" charset="0"/>
                <a:cs typeface="Arial" pitchFamily="34" charset="0"/>
              </a:rPr>
              <a:t> </a:t>
            </a:r>
            <a:r>
              <a:rPr lang="en-US" sz="3200" b="1" i="1" u="sng" dirty="0" err="1" smtClean="0">
                <a:solidFill>
                  <a:srgbClr val="0070C0"/>
                </a:solidFill>
                <a:latin typeface="Arial" pitchFamily="34" charset="0"/>
                <a:cs typeface="Arial" pitchFamily="34" charset="0"/>
              </a:rPr>
              <a:t>giáo</a:t>
            </a:r>
            <a:r>
              <a:rPr lang="en-US" sz="3200" b="1" i="1" u="sng" dirty="0" smtClean="0">
                <a:solidFill>
                  <a:srgbClr val="0070C0"/>
                </a:solidFill>
                <a:latin typeface="Arial" pitchFamily="34" charset="0"/>
                <a:cs typeface="Arial" pitchFamily="34" charset="0"/>
              </a:rPr>
              <a:t> </a:t>
            </a:r>
            <a:r>
              <a:rPr lang="en-US" sz="3200" b="1" i="1" u="sng" dirty="0" err="1" smtClean="0">
                <a:solidFill>
                  <a:srgbClr val="0070C0"/>
                </a:solidFill>
                <a:latin typeface="Arial" pitchFamily="34" charset="0"/>
                <a:cs typeface="Arial" pitchFamily="34" charset="0"/>
              </a:rPr>
              <a:t>dục</a:t>
            </a:r>
            <a:endParaRPr lang="en-US" sz="3200" b="1" i="1" dirty="0" smtClean="0">
              <a:solidFill>
                <a:srgbClr val="0070C0"/>
              </a:solidFill>
              <a:latin typeface="Arial" pitchFamily="34" charset="0"/>
              <a:cs typeface="Arial" pitchFamily="34" charset="0"/>
            </a:endParaRPr>
          </a:p>
          <a:p>
            <a:pPr marL="274320" indent="-274320" algn="just" eaLnBrk="1" fontAlgn="auto" hangingPunct="1">
              <a:lnSpc>
                <a:spcPct val="130000"/>
              </a:lnSpc>
              <a:spcAft>
                <a:spcPts val="0"/>
              </a:spcAft>
              <a:buFont typeface="Wingdings"/>
              <a:buNone/>
              <a:defRPr/>
            </a:pP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Tổ</a:t>
            </a: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chức</a:t>
            </a: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điều</a:t>
            </a: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khiển</a:t>
            </a: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học</a:t>
            </a: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sinh</a:t>
            </a:r>
            <a:r>
              <a:rPr lang="en-US" sz="3200" b="1" i="1" dirty="0" smtClean="0">
                <a:latin typeface="Arial" pitchFamily="34" charset="0"/>
                <a:cs typeface="Arial" pitchFamily="34" charset="0"/>
              </a:rPr>
              <a:t>:</a:t>
            </a:r>
          </a:p>
          <a:p>
            <a:pPr indent="231775" algn="just" eaLnBrk="1" fontAlgn="auto" hangingPunct="1">
              <a:lnSpc>
                <a:spcPct val="130000"/>
              </a:lnSpc>
              <a:spcAft>
                <a:spcPts val="0"/>
              </a:spcAft>
              <a:buFont typeface="Wingdings"/>
              <a:buNone/>
              <a:defRPr/>
            </a:pPr>
            <a:r>
              <a:rPr lang="en-US" sz="3200" b="1" i="1" dirty="0" smtClean="0">
                <a:latin typeface="Arial" pitchFamily="34" charset="0"/>
                <a:cs typeface="Arial" pitchFamily="34" charset="0"/>
              </a:rPr>
              <a:t>(1) </a:t>
            </a:r>
            <a:r>
              <a:rPr lang="en-US" sz="3200" b="1" i="1" dirty="0" err="1" smtClean="0">
                <a:latin typeface="Arial" pitchFamily="34" charset="0"/>
                <a:cs typeface="Arial" pitchFamily="34" charset="0"/>
              </a:rPr>
              <a:t>Nắm</a:t>
            </a: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vững</a:t>
            </a: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những</a:t>
            </a:r>
            <a:r>
              <a:rPr lang="en-US" sz="3200" b="1" i="1" dirty="0" smtClean="0">
                <a:latin typeface="Arial" pitchFamily="34" charset="0"/>
                <a:cs typeface="Arial" pitchFamily="34" charset="0"/>
              </a:rPr>
              <a:t> </a:t>
            </a:r>
            <a:r>
              <a:rPr lang="en-US" sz="3200" b="1" i="1" dirty="0" smtClean="0">
                <a:solidFill>
                  <a:srgbClr val="C00000"/>
                </a:solidFill>
                <a:latin typeface="Arial" pitchFamily="34" charset="0"/>
                <a:cs typeface="Arial" pitchFamily="34" charset="0"/>
              </a:rPr>
              <a:t>tri </a:t>
            </a:r>
            <a:r>
              <a:rPr lang="en-US" sz="3200" b="1" i="1" dirty="0" err="1" smtClean="0">
                <a:solidFill>
                  <a:srgbClr val="C00000"/>
                </a:solidFill>
                <a:latin typeface="Arial" pitchFamily="34" charset="0"/>
                <a:cs typeface="Arial" pitchFamily="34" charset="0"/>
              </a:rPr>
              <a:t>thức</a:t>
            </a: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về</a:t>
            </a: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các</a:t>
            </a: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chuẩn</a:t>
            </a: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mực</a:t>
            </a:r>
            <a:r>
              <a:rPr lang="en-US" sz="3200" b="1" i="1" dirty="0" smtClean="0">
                <a:latin typeface="Arial" pitchFamily="34" charset="0"/>
                <a:cs typeface="Arial" pitchFamily="34" charset="0"/>
              </a:rPr>
              <a:t> XH </a:t>
            </a:r>
            <a:r>
              <a:rPr lang="en-US" sz="3200" b="1" i="1" dirty="0" err="1" smtClean="0">
                <a:latin typeface="Arial" pitchFamily="34" charset="0"/>
                <a:cs typeface="Arial" pitchFamily="34" charset="0"/>
              </a:rPr>
              <a:t>đã</a:t>
            </a: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được</a:t>
            </a:r>
            <a:r>
              <a:rPr lang="en-US" sz="3200" b="1" i="1" dirty="0" smtClean="0">
                <a:latin typeface="Arial" pitchFamily="34" charset="0"/>
                <a:cs typeface="Arial" pitchFamily="34" charset="0"/>
              </a:rPr>
              <a:t> qui </a:t>
            </a:r>
            <a:r>
              <a:rPr lang="en-US" sz="3200" b="1" i="1" dirty="0" err="1" smtClean="0">
                <a:latin typeface="Arial" pitchFamily="34" charset="0"/>
                <a:cs typeface="Arial" pitchFamily="34" charset="0"/>
              </a:rPr>
              <a:t>định</a:t>
            </a:r>
            <a:r>
              <a:rPr lang="en-US" sz="3200" b="1" i="1" dirty="0" smtClean="0">
                <a:latin typeface="Arial" pitchFamily="34" charset="0"/>
                <a:cs typeface="Arial" pitchFamily="34" charset="0"/>
              </a:rPr>
              <a:t>.</a:t>
            </a:r>
          </a:p>
          <a:p>
            <a:pPr indent="231775" algn="just" eaLnBrk="1" fontAlgn="auto" hangingPunct="1">
              <a:lnSpc>
                <a:spcPct val="130000"/>
              </a:lnSpc>
              <a:spcAft>
                <a:spcPts val="0"/>
              </a:spcAft>
              <a:buFont typeface="Wingdings"/>
              <a:buNone/>
              <a:defRPr/>
            </a:pPr>
            <a:r>
              <a:rPr lang="en-US" sz="3200" b="1" i="1" dirty="0" smtClean="0">
                <a:latin typeface="Arial" pitchFamily="34" charset="0"/>
                <a:cs typeface="Arial" pitchFamily="34" charset="0"/>
              </a:rPr>
              <a:t>(2) </a:t>
            </a:r>
            <a:r>
              <a:rPr lang="en-US" sz="3200" b="1" i="1" dirty="0" err="1" smtClean="0">
                <a:latin typeface="Arial" pitchFamily="34" charset="0"/>
                <a:cs typeface="Arial" pitchFamily="34" charset="0"/>
              </a:rPr>
              <a:t>Hình</a:t>
            </a: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thành</a:t>
            </a:r>
            <a:r>
              <a:rPr lang="en-US" sz="3200" b="1" i="1" dirty="0" smtClean="0">
                <a:latin typeface="Arial" pitchFamily="34" charset="0"/>
                <a:cs typeface="Arial" pitchFamily="34" charset="0"/>
              </a:rPr>
              <a:t> </a:t>
            </a:r>
            <a:r>
              <a:rPr lang="en-US" sz="3200" b="1" i="1" dirty="0" err="1" smtClean="0">
                <a:solidFill>
                  <a:srgbClr val="C00000"/>
                </a:solidFill>
                <a:latin typeface="Arial" pitchFamily="34" charset="0"/>
                <a:cs typeface="Arial" pitchFamily="34" charset="0"/>
              </a:rPr>
              <a:t>tình</a:t>
            </a:r>
            <a:r>
              <a:rPr lang="en-US" sz="3200" b="1" i="1" dirty="0" smtClean="0">
                <a:solidFill>
                  <a:srgbClr val="C00000"/>
                </a:solidFill>
                <a:latin typeface="Arial" pitchFamily="34" charset="0"/>
                <a:cs typeface="Arial" pitchFamily="34" charset="0"/>
              </a:rPr>
              <a:t> </a:t>
            </a:r>
            <a:r>
              <a:rPr lang="en-US" sz="3200" b="1" i="1" dirty="0" err="1" smtClean="0">
                <a:solidFill>
                  <a:srgbClr val="C00000"/>
                </a:solidFill>
                <a:latin typeface="Arial" pitchFamily="34" charset="0"/>
                <a:cs typeface="Arial" pitchFamily="34" charset="0"/>
              </a:rPr>
              <a:t>cảm</a:t>
            </a:r>
            <a:r>
              <a:rPr lang="en-US" sz="3200" b="1" i="1" dirty="0" smtClean="0">
                <a:solidFill>
                  <a:srgbClr val="C00000"/>
                </a:solidFill>
                <a:latin typeface="Arial" pitchFamily="34" charset="0"/>
                <a:cs typeface="Arial" pitchFamily="34" charset="0"/>
              </a:rPr>
              <a:t> </a:t>
            </a:r>
            <a:r>
              <a:rPr lang="en-US" sz="3200" b="1" i="1" dirty="0" err="1" smtClean="0">
                <a:solidFill>
                  <a:srgbClr val="C00000"/>
                </a:solidFill>
                <a:latin typeface="Arial" pitchFamily="34" charset="0"/>
                <a:cs typeface="Arial" pitchFamily="34" charset="0"/>
              </a:rPr>
              <a:t>và</a:t>
            </a:r>
            <a:r>
              <a:rPr lang="en-US" sz="3200" b="1" i="1" dirty="0" smtClean="0">
                <a:solidFill>
                  <a:srgbClr val="C00000"/>
                </a:solidFill>
                <a:latin typeface="Arial" pitchFamily="34" charset="0"/>
                <a:cs typeface="Arial" pitchFamily="34" charset="0"/>
              </a:rPr>
              <a:t> </a:t>
            </a:r>
            <a:r>
              <a:rPr lang="en-US" sz="3200" b="1" i="1" dirty="0" err="1" smtClean="0">
                <a:solidFill>
                  <a:srgbClr val="C00000"/>
                </a:solidFill>
                <a:latin typeface="Arial" pitchFamily="34" charset="0"/>
                <a:cs typeface="Arial" pitchFamily="34" charset="0"/>
              </a:rPr>
              <a:t>niềm</a:t>
            </a:r>
            <a:r>
              <a:rPr lang="en-US" sz="3200" b="1" i="1" dirty="0" smtClean="0">
                <a:solidFill>
                  <a:srgbClr val="C00000"/>
                </a:solidFill>
                <a:latin typeface="Arial" pitchFamily="34" charset="0"/>
                <a:cs typeface="Arial" pitchFamily="34" charset="0"/>
              </a:rPr>
              <a:t> tin</a:t>
            </a: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đối</a:t>
            </a: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với</a:t>
            </a: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các</a:t>
            </a: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chuẩn</a:t>
            </a: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mực</a:t>
            </a:r>
            <a:r>
              <a:rPr lang="en-US" sz="3200" b="1" i="1" dirty="0" smtClean="0">
                <a:latin typeface="Arial" pitchFamily="34" charset="0"/>
                <a:cs typeface="Arial" pitchFamily="34" charset="0"/>
              </a:rPr>
              <a:t> XH.</a:t>
            </a:r>
          </a:p>
          <a:p>
            <a:pPr indent="231775" algn="just" eaLnBrk="1" fontAlgn="auto" hangingPunct="1">
              <a:lnSpc>
                <a:spcPct val="130000"/>
              </a:lnSpc>
              <a:spcAft>
                <a:spcPts val="0"/>
              </a:spcAft>
              <a:buFont typeface="Wingdings"/>
              <a:buNone/>
              <a:defRPr/>
            </a:pPr>
            <a:r>
              <a:rPr lang="en-US" sz="3200" b="1" i="1" dirty="0" smtClean="0">
                <a:latin typeface="Arial" pitchFamily="34" charset="0"/>
                <a:cs typeface="Arial" pitchFamily="34" charset="0"/>
              </a:rPr>
              <a:t>(3) </a:t>
            </a:r>
            <a:r>
              <a:rPr lang="en-US" sz="3200" b="1" i="1" dirty="0" err="1" smtClean="0">
                <a:latin typeface="Arial" pitchFamily="34" charset="0"/>
                <a:cs typeface="Arial" pitchFamily="34" charset="0"/>
              </a:rPr>
              <a:t>Rèn</a:t>
            </a: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luyện</a:t>
            </a:r>
            <a:r>
              <a:rPr lang="en-US" sz="3200" b="1" i="1" dirty="0" smtClean="0">
                <a:latin typeface="Arial" pitchFamily="34" charset="0"/>
                <a:cs typeface="Arial" pitchFamily="34" charset="0"/>
              </a:rPr>
              <a:t> </a:t>
            </a:r>
            <a:r>
              <a:rPr lang="en-US" sz="3200" b="1" i="1" dirty="0" err="1" smtClean="0">
                <a:solidFill>
                  <a:srgbClr val="C00000"/>
                </a:solidFill>
                <a:latin typeface="Arial" pitchFamily="34" charset="0"/>
                <a:cs typeface="Arial" pitchFamily="34" charset="0"/>
              </a:rPr>
              <a:t>hành</a:t>
            </a:r>
            <a:r>
              <a:rPr lang="en-US" sz="3200" b="1" i="1" dirty="0" smtClean="0">
                <a:solidFill>
                  <a:srgbClr val="C00000"/>
                </a:solidFill>
                <a:latin typeface="Arial" pitchFamily="34" charset="0"/>
                <a:cs typeface="Arial" pitchFamily="34" charset="0"/>
              </a:rPr>
              <a:t> vi </a:t>
            </a:r>
            <a:r>
              <a:rPr lang="en-US" sz="3200" b="1" i="1" dirty="0" err="1" smtClean="0">
                <a:solidFill>
                  <a:srgbClr val="C00000"/>
                </a:solidFill>
                <a:latin typeface="Arial" pitchFamily="34" charset="0"/>
                <a:cs typeface="Arial" pitchFamily="34" charset="0"/>
              </a:rPr>
              <a:t>và</a:t>
            </a:r>
            <a:r>
              <a:rPr lang="en-US" sz="3200" b="1" i="1" dirty="0" smtClean="0">
                <a:solidFill>
                  <a:srgbClr val="C00000"/>
                </a:solidFill>
                <a:latin typeface="Arial" pitchFamily="34" charset="0"/>
                <a:cs typeface="Arial" pitchFamily="34" charset="0"/>
              </a:rPr>
              <a:t> </a:t>
            </a:r>
            <a:r>
              <a:rPr lang="en-US" sz="3200" b="1" i="1" dirty="0" err="1" smtClean="0">
                <a:solidFill>
                  <a:srgbClr val="C00000"/>
                </a:solidFill>
                <a:latin typeface="Arial" pitchFamily="34" charset="0"/>
                <a:cs typeface="Arial" pitchFamily="34" charset="0"/>
              </a:rPr>
              <a:t>thói</a:t>
            </a:r>
            <a:r>
              <a:rPr lang="en-US" sz="3200" b="1" i="1" dirty="0" smtClean="0">
                <a:solidFill>
                  <a:srgbClr val="C00000"/>
                </a:solidFill>
                <a:latin typeface="Arial" pitchFamily="34" charset="0"/>
                <a:cs typeface="Arial" pitchFamily="34" charset="0"/>
              </a:rPr>
              <a:t> </a:t>
            </a:r>
            <a:r>
              <a:rPr lang="en-US" sz="3200" b="1" i="1" dirty="0" err="1" smtClean="0">
                <a:solidFill>
                  <a:srgbClr val="C00000"/>
                </a:solidFill>
                <a:latin typeface="Arial" pitchFamily="34" charset="0"/>
                <a:cs typeface="Arial" pitchFamily="34" charset="0"/>
              </a:rPr>
              <a:t>quen</a:t>
            </a:r>
            <a:r>
              <a:rPr lang="en-US" sz="3200" b="1" i="1" dirty="0" smtClean="0">
                <a:solidFill>
                  <a:srgbClr val="C00000"/>
                </a:solidFill>
                <a:latin typeface="Arial" pitchFamily="34" charset="0"/>
                <a:cs typeface="Arial" pitchFamily="34" charset="0"/>
              </a:rPr>
              <a:t> </a:t>
            </a:r>
            <a:r>
              <a:rPr lang="en-US" sz="3200" b="1" i="1" dirty="0" err="1" smtClean="0">
                <a:solidFill>
                  <a:srgbClr val="C00000"/>
                </a:solidFill>
                <a:latin typeface="Arial" pitchFamily="34" charset="0"/>
                <a:cs typeface="Arial" pitchFamily="34" charset="0"/>
              </a:rPr>
              <a:t>hành</a:t>
            </a:r>
            <a:r>
              <a:rPr lang="en-US" sz="3200" b="1" i="1" dirty="0" smtClean="0">
                <a:solidFill>
                  <a:srgbClr val="C00000"/>
                </a:solidFill>
                <a:latin typeface="Arial" pitchFamily="34" charset="0"/>
                <a:cs typeface="Arial" pitchFamily="34" charset="0"/>
              </a:rPr>
              <a:t> vi</a:t>
            </a: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phù</a:t>
            </a: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hợp</a:t>
            </a: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với</a:t>
            </a: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những</a:t>
            </a: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chuẩn</a:t>
            </a:r>
            <a:r>
              <a:rPr lang="en-US" sz="3200" b="1" i="1" dirty="0" smtClean="0">
                <a:latin typeface="Arial" pitchFamily="34" charset="0"/>
                <a:cs typeface="Arial" pitchFamily="34" charset="0"/>
              </a:rPr>
              <a:t> </a:t>
            </a:r>
            <a:r>
              <a:rPr lang="en-US" sz="3200" b="1" i="1" dirty="0" err="1" smtClean="0">
                <a:latin typeface="Arial" pitchFamily="34" charset="0"/>
                <a:cs typeface="Arial" pitchFamily="34" charset="0"/>
              </a:rPr>
              <a:t>mực</a:t>
            </a:r>
            <a:r>
              <a:rPr lang="en-US" sz="3200" b="1" i="1" dirty="0" smtClean="0">
                <a:latin typeface="Arial" pitchFamily="34" charset="0"/>
                <a:cs typeface="Arial" pitchFamily="34" charset="0"/>
              </a:rPr>
              <a:t> XH.</a:t>
            </a:r>
          </a:p>
          <a:p>
            <a:pPr marL="274320" indent="-274320" algn="just" eaLnBrk="1" fontAlgn="auto" hangingPunct="1">
              <a:lnSpc>
                <a:spcPct val="130000"/>
              </a:lnSpc>
              <a:spcAft>
                <a:spcPts val="0"/>
              </a:spcAft>
              <a:buFont typeface="Wingdings"/>
              <a:buNone/>
              <a:defRPr/>
            </a:pPr>
            <a:endParaRPr lang="en-US" sz="3200" b="1" i="1" dirty="0">
              <a:latin typeface="Arial" pitchFamily="34" charset="0"/>
              <a:cs typeface="Arial" pitchFamily="34" charset="0"/>
            </a:endParaRPr>
          </a:p>
        </p:txBody>
      </p:sp>
      <p:sp>
        <p:nvSpPr>
          <p:cNvPr id="2" name="Slide Number Placeholder 1"/>
          <p:cNvSpPr>
            <a:spLocks noGrp="1"/>
          </p:cNvSpPr>
          <p:nvPr>
            <p:ph type="sldNum" sz="quarter" idx="11"/>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70E50223-56B6-4808-8D29-1ABBCCF1FC34}" type="slidenum">
              <a:rPr lang="en-US">
                <a:solidFill>
                  <a:srgbClr val="FFFFFF"/>
                </a:solidFill>
                <a:latin typeface="Century Schoolbook" panose="02040604050505020304" pitchFamily="18" charset="0"/>
              </a:rPr>
              <a:pPr eaLnBrk="1" hangingPunct="1"/>
              <a:t>43</a:t>
            </a:fld>
            <a:endParaRPr lang="en-US">
              <a:solidFill>
                <a:srgbClr val="FFFFFF"/>
              </a:solidFill>
              <a:latin typeface="Century Schoolbook" panose="020406040505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heckerboard(across)">
                                      <p:cBhvr>
                                        <p:cTn id="12" dur="500"/>
                                        <p:tgtEl>
                                          <p:spTgt spid="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heckerboard(across)">
                                      <p:cBhvr>
                                        <p:cTn id="17" dur="500"/>
                                        <p:tgtEl>
                                          <p:spTgt spid="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checkerboard(across)">
                                      <p:cBhvr>
                                        <p:cTn id="22" dur="500"/>
                                        <p:tgtEl>
                                          <p:spTgt spid="3">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checkerboard(across)">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76200" y="1600200"/>
          <a:ext cx="6705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60771" name="Rectangle 2"/>
          <p:cNvSpPr>
            <a:spLocks noChangeArrowheads="1"/>
          </p:cNvSpPr>
          <p:nvPr/>
        </p:nvSpPr>
        <p:spPr bwMode="auto">
          <a:xfrm>
            <a:off x="2286000" y="3105150"/>
            <a:ext cx="4572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atin typeface="Times New Roman" panose="02020603050405020304" pitchFamily="18" charset="0"/>
                <a:cs typeface="Times New Roman" panose="02020603050405020304" pitchFamily="18" charset="0"/>
              </a:rPr>
              <a:t>.</a:t>
            </a:r>
          </a:p>
        </p:txBody>
      </p:sp>
      <p:sp>
        <p:nvSpPr>
          <p:cNvPr id="5" name="Heart 4"/>
          <p:cNvSpPr/>
          <p:nvPr/>
        </p:nvSpPr>
        <p:spPr>
          <a:xfrm>
            <a:off x="9772650" y="1066800"/>
            <a:ext cx="5543550" cy="4724400"/>
          </a:xfrm>
          <a:prstGeom prst="hear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3000" b="1" dirty="0"/>
          </a:p>
          <a:p>
            <a:pPr algn="ctr">
              <a:defRPr/>
            </a:pPr>
            <a:r>
              <a:rPr lang="vi-VN" sz="3000" b="1" dirty="0"/>
              <a:t>Hãy bắt đầu sự thành công bằng việc thay đổi niềm tin </a:t>
            </a:r>
            <a:endParaRPr lang="en-US" sz="3000" b="1" dirty="0"/>
          </a:p>
          <a:p>
            <a:pPr algn="ctr">
              <a:defRPr/>
            </a:pPr>
            <a:r>
              <a:rPr lang="vi-VN" sz="3000" b="1" dirty="0"/>
              <a:t>của bạn</a:t>
            </a:r>
            <a:r>
              <a:rPr lang="en-US" sz="3000" b="1" dirty="0"/>
              <a:t>!</a:t>
            </a:r>
            <a:endParaRPr lang="vi-VN" sz="3000" b="1" dirty="0"/>
          </a:p>
          <a:p>
            <a:pPr algn="ctr">
              <a:defRPr/>
            </a:pPr>
            <a:endParaRPr lang="en-US" sz="3000" b="1" dirty="0"/>
          </a:p>
        </p:txBody>
      </p:sp>
      <p:sp>
        <p:nvSpPr>
          <p:cNvPr id="2" name="Slide Number Placeholder 1"/>
          <p:cNvSpPr>
            <a:spLocks noGrp="1"/>
          </p:cNvSpPr>
          <p:nvPr>
            <p:ph type="sldNum" sz="quarter" idx="11"/>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41164BA7-F0E4-42EC-8ABA-1E606280DC62}" type="slidenum">
              <a:rPr lang="en-US">
                <a:solidFill>
                  <a:srgbClr val="FFFFFF"/>
                </a:solidFill>
                <a:latin typeface="Century Schoolbook" panose="02040604050505020304" pitchFamily="18" charset="0"/>
              </a:rPr>
              <a:pPr eaLnBrk="1" hangingPunct="1"/>
              <a:t>44</a:t>
            </a:fld>
            <a:endParaRPr lang="en-US">
              <a:solidFill>
                <a:srgbClr val="FFFFFF"/>
              </a:solidFill>
              <a:latin typeface="Century Schoolbook" panose="02040604050505020304" pitchFamily="18"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path" presetSubtype="0" accel="50000" decel="50000" fill="hold" grpId="0" nodeType="clickEffect">
                                  <p:stCondLst>
                                    <p:cond delay="0"/>
                                  </p:stCondLst>
                                  <p:childTnLst>
                                    <p:animMotion origin="layout" path="M -0.99688 -0.12778 L -0.99688 0.12222 " pathEditMode="relative" rAng="0" ptsTypes="AA">
                                      <p:cBhvr>
                                        <p:cTn id="11" dur="2000" fill="hold"/>
                                        <p:tgtEl>
                                          <p:spTgt spid="5"/>
                                        </p:tgtEl>
                                        <p:attrNameLst>
                                          <p:attrName>ppt_x</p:attrName>
                                          <p:attrName>ppt_y</p:attrName>
                                        </p:attrNameLst>
                                      </p:cBhvr>
                                      <p:rCtr x="0" y="12500"/>
                                    </p:animMotion>
                                  </p:childTnLst>
                                </p:cTn>
                              </p:par>
                            </p:childTnLst>
                          </p:cTn>
                        </p:par>
                      </p:childTnLst>
                    </p:cTn>
                  </p:par>
                  <p:par>
                    <p:cTn id="12" fill="hold" nodeType="clickPar">
                      <p:stCondLst>
                        <p:cond delay="indefinite"/>
                      </p:stCondLst>
                      <p:childTnLst>
                        <p:par>
                          <p:cTn id="13" fill="hold" nodeType="withGroup">
                            <p:stCondLst>
                              <p:cond delay="0"/>
                            </p:stCondLst>
                            <p:childTnLst>
                              <p:par>
                                <p:cTn id="14" presetID="53" presetClass="entr" presetSubtype="16" fill="hold" grpId="1" nodeType="click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 fill="hold"/>
                                        <p:tgtEl>
                                          <p:spTgt spid="5"/>
                                        </p:tgtEl>
                                        <p:attrNameLst>
                                          <p:attrName>ppt_w</p:attrName>
                                        </p:attrNameLst>
                                      </p:cBhvr>
                                      <p:tavLst>
                                        <p:tav tm="0">
                                          <p:val>
                                            <p:fltVal val="0"/>
                                          </p:val>
                                        </p:tav>
                                        <p:tav tm="100000">
                                          <p:val>
                                            <p:strVal val="#ppt_w"/>
                                          </p:val>
                                        </p:tav>
                                      </p:tavLst>
                                    </p:anim>
                                    <p:anim calcmode="lin" valueType="num">
                                      <p:cBhvr>
                                        <p:cTn id="17" dur="500" fill="hold"/>
                                        <p:tgtEl>
                                          <p:spTgt spid="5"/>
                                        </p:tgtEl>
                                        <p:attrNameLst>
                                          <p:attrName>ppt_h</p:attrName>
                                        </p:attrNameLst>
                                      </p:cBhvr>
                                      <p:tavLst>
                                        <p:tav tm="0">
                                          <p:val>
                                            <p:fltVal val="0"/>
                                          </p:val>
                                        </p:tav>
                                        <p:tav tm="100000">
                                          <p:val>
                                            <p:strVal val="#ppt_h"/>
                                          </p:val>
                                        </p:tav>
                                      </p:tavLst>
                                    </p:anim>
                                    <p:animEffect transition="in" filter="fade">
                                      <p:cBhvr>
                                        <p:cTn id="1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5" grpId="0" animBg="1"/>
      <p:bldP spid="5" grpId="1" animBg="1"/>
    </p:bld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1442" name="Title 1"/>
          <p:cNvSpPr>
            <a:spLocks noGrp="1"/>
          </p:cNvSpPr>
          <p:nvPr>
            <p:ph type="title"/>
          </p:nvPr>
        </p:nvSpPr>
        <p:spPr>
          <a:xfrm>
            <a:off x="457200" y="76200"/>
            <a:ext cx="8229600" cy="762000"/>
          </a:xfrm>
        </p:spPr>
        <p:txBody>
          <a:bodyPr/>
          <a:lstStyle/>
          <a:p>
            <a:pPr algn="ctr" eaLnBrk="1" hangingPunct="1">
              <a:defRPr/>
            </a:pPr>
            <a:r>
              <a:rPr lang="en-US" b="1" dirty="0" err="1" smtClean="0">
                <a:solidFill>
                  <a:srgbClr val="002060"/>
                </a:solidFill>
                <a:latin typeface="Times New Roman" pitchFamily="18" charset="0"/>
                <a:cs typeface="Times New Roman" pitchFamily="18" charset="0"/>
              </a:rPr>
              <a:t>Mối</a:t>
            </a:r>
            <a:r>
              <a:rPr lang="en-US" b="1" dirty="0" smtClean="0">
                <a:solidFill>
                  <a:srgbClr val="002060"/>
                </a:solidFill>
                <a:latin typeface="Times New Roman" pitchFamily="18" charset="0"/>
                <a:cs typeface="Times New Roman" pitchFamily="18" charset="0"/>
              </a:rPr>
              <a:t> </a:t>
            </a:r>
            <a:r>
              <a:rPr lang="en-US" b="1" dirty="0" err="1" smtClean="0">
                <a:solidFill>
                  <a:srgbClr val="002060"/>
                </a:solidFill>
                <a:latin typeface="Times New Roman" pitchFamily="18" charset="0"/>
                <a:cs typeface="Times New Roman" pitchFamily="18" charset="0"/>
              </a:rPr>
              <a:t>quan</a:t>
            </a:r>
            <a:r>
              <a:rPr lang="en-US" b="1" dirty="0" smtClean="0">
                <a:solidFill>
                  <a:srgbClr val="002060"/>
                </a:solidFill>
                <a:latin typeface="Times New Roman" pitchFamily="18" charset="0"/>
                <a:cs typeface="Times New Roman" pitchFamily="18" charset="0"/>
              </a:rPr>
              <a:t> </a:t>
            </a:r>
            <a:r>
              <a:rPr lang="en-US" b="1" dirty="0" err="1" smtClean="0">
                <a:solidFill>
                  <a:srgbClr val="002060"/>
                </a:solidFill>
                <a:latin typeface="Times New Roman" pitchFamily="18" charset="0"/>
                <a:cs typeface="Times New Roman" pitchFamily="18" charset="0"/>
              </a:rPr>
              <a:t>hệ</a:t>
            </a:r>
            <a:r>
              <a:rPr lang="en-US" b="1" dirty="0" smtClean="0">
                <a:solidFill>
                  <a:srgbClr val="002060"/>
                </a:solidFill>
                <a:latin typeface="Times New Roman" pitchFamily="18" charset="0"/>
                <a:cs typeface="Times New Roman" pitchFamily="18" charset="0"/>
              </a:rPr>
              <a:t> </a:t>
            </a:r>
            <a:r>
              <a:rPr lang="en-US" b="1" dirty="0" err="1" smtClean="0">
                <a:solidFill>
                  <a:srgbClr val="002060"/>
                </a:solidFill>
                <a:latin typeface="Times New Roman" pitchFamily="18" charset="0"/>
                <a:cs typeface="Times New Roman" pitchFamily="18" charset="0"/>
              </a:rPr>
              <a:t>giữa</a:t>
            </a:r>
            <a:r>
              <a:rPr lang="en-US" b="1" dirty="0" smtClean="0">
                <a:solidFill>
                  <a:srgbClr val="002060"/>
                </a:solidFill>
                <a:latin typeface="Times New Roman" pitchFamily="18" charset="0"/>
                <a:cs typeface="Times New Roman" pitchFamily="18" charset="0"/>
              </a:rPr>
              <a:t> 3 </a:t>
            </a:r>
            <a:r>
              <a:rPr lang="en-US" b="1" dirty="0" err="1" smtClean="0">
                <a:solidFill>
                  <a:srgbClr val="002060"/>
                </a:solidFill>
                <a:latin typeface="Times New Roman" pitchFamily="18" charset="0"/>
                <a:cs typeface="Times New Roman" pitchFamily="18" charset="0"/>
              </a:rPr>
              <a:t>khâu</a:t>
            </a:r>
            <a:endParaRPr lang="en-US" b="1" dirty="0" smtClean="0">
              <a:solidFill>
                <a:srgbClr val="002060"/>
              </a:solidFill>
              <a:latin typeface="Times New Roman" pitchFamily="18" charset="0"/>
              <a:cs typeface="Times New Roman" pitchFamily="18" charset="0"/>
            </a:endParaRPr>
          </a:p>
        </p:txBody>
      </p:sp>
      <p:sp>
        <p:nvSpPr>
          <p:cNvPr id="3" name="Content Placeholder 2"/>
          <p:cNvSpPr>
            <a:spLocks noGrp="1"/>
          </p:cNvSpPr>
          <p:nvPr>
            <p:ph idx="1"/>
          </p:nvPr>
        </p:nvSpPr>
        <p:spPr>
          <a:xfrm>
            <a:off x="228600" y="1066800"/>
            <a:ext cx="8686800" cy="5486400"/>
          </a:xfrm>
        </p:spPr>
        <p:txBody>
          <a:bodyPr/>
          <a:lstStyle/>
          <a:p>
            <a:pPr eaLnBrk="1" hangingPunct="1">
              <a:buFont typeface="Arial" panose="020B0604020202020204" pitchFamily="34" charset="0"/>
              <a:buNone/>
            </a:pPr>
            <a:r>
              <a:rPr lang="en-US" sz="2600" b="1" smtClean="0">
                <a:solidFill>
                  <a:srgbClr val="002060"/>
                </a:solidFill>
                <a:latin typeface="Times New Roman" panose="02020603050405020304" pitchFamily="18" charset="0"/>
                <a:cs typeface="Times New Roman" panose="02020603050405020304" pitchFamily="18" charset="0"/>
              </a:rPr>
              <a:t>Mỗi khâu đều có một ý nghĩa và chức năng nhất định nhưng có mối liên hệ hỗ trợ mật thiết với nhau:</a:t>
            </a:r>
          </a:p>
          <a:p>
            <a:pPr eaLnBrk="1" hangingPunct="1">
              <a:buFont typeface="Arial" panose="020B0604020202020204" pitchFamily="34" charset="0"/>
              <a:buChar char="•"/>
            </a:pPr>
            <a:r>
              <a:rPr lang="en-US" sz="2600" b="1" smtClean="0">
                <a:solidFill>
                  <a:srgbClr val="002060"/>
                </a:solidFill>
                <a:latin typeface="Times New Roman" panose="02020603050405020304" pitchFamily="18" charset="0"/>
                <a:cs typeface="Times New Roman" panose="02020603050405020304" pitchFamily="18" charset="0"/>
              </a:rPr>
              <a:t>Khâu thứ nhất: </a:t>
            </a:r>
            <a:r>
              <a:rPr lang="en-US" sz="2600" smtClean="0">
                <a:solidFill>
                  <a:srgbClr val="002060"/>
                </a:solidFill>
                <a:latin typeface="Times New Roman" panose="02020603050405020304" pitchFamily="18" charset="0"/>
                <a:cs typeface="Times New Roman" panose="02020603050405020304" pitchFamily="18" charset="0"/>
              </a:rPr>
              <a:t>nhận thức là tiền đề, là kim chỉ nam cho hành động, là sự chuyển hóa những chuẩn mực xã hội (cái bên ngoài) thành ý thức (cái bên trong) của mỗi người. Đó là điều kiện cần nhưng chưa đủ.</a:t>
            </a:r>
          </a:p>
          <a:p>
            <a:pPr eaLnBrk="1" hangingPunct="1">
              <a:buFont typeface="Arial" panose="020B0604020202020204" pitchFamily="34" charset="0"/>
              <a:buChar char="•"/>
            </a:pPr>
            <a:r>
              <a:rPr lang="en-US" sz="2600" b="1" smtClean="0">
                <a:solidFill>
                  <a:srgbClr val="002060"/>
                </a:solidFill>
                <a:latin typeface="Times New Roman" panose="02020603050405020304" pitchFamily="18" charset="0"/>
                <a:cs typeface="Times New Roman" panose="02020603050405020304" pitchFamily="18" charset="0"/>
              </a:rPr>
              <a:t>Khâu thứ hai: </a:t>
            </a:r>
            <a:r>
              <a:rPr lang="en-US" sz="2600" smtClean="0">
                <a:solidFill>
                  <a:srgbClr val="002060"/>
                </a:solidFill>
                <a:latin typeface="Times New Roman" panose="02020603050405020304" pitchFamily="18" charset="0"/>
                <a:cs typeface="Times New Roman" panose="02020603050405020304" pitchFamily="18" charset="0"/>
              </a:rPr>
              <a:t>tình cảm là chất men kích thích, là động lực, sức mạnh bên trong thúc đẩy hành động.</a:t>
            </a:r>
          </a:p>
          <a:p>
            <a:pPr eaLnBrk="1" hangingPunct="1">
              <a:buFont typeface="Arial" panose="020B0604020202020204" pitchFamily="34" charset="0"/>
              <a:buChar char="•"/>
            </a:pPr>
            <a:r>
              <a:rPr lang="en-US" sz="2600" b="1" smtClean="0">
                <a:solidFill>
                  <a:srgbClr val="002060"/>
                </a:solidFill>
                <a:latin typeface="Times New Roman" panose="02020603050405020304" pitchFamily="18" charset="0"/>
                <a:cs typeface="Times New Roman" panose="02020603050405020304" pitchFamily="18" charset="0"/>
              </a:rPr>
              <a:t>Khâu thứ ba: </a:t>
            </a:r>
            <a:r>
              <a:rPr lang="en-US" sz="2600" smtClean="0">
                <a:solidFill>
                  <a:srgbClr val="002060"/>
                </a:solidFill>
                <a:latin typeface="Times New Roman" panose="02020603050405020304" pitchFamily="18" charset="0"/>
                <a:cs typeface="Times New Roman" panose="02020603050405020304" pitchFamily="18" charset="0"/>
              </a:rPr>
              <a:t>hành động vừa là kết quả, mục đích của hai khâu kia, vừa là điều kiện củng cố hai khâu kia. Hành động là sự thể hiện ý thức tình cảm bên trong ra bên ngoài bằng hành vi.</a:t>
            </a:r>
          </a:p>
          <a:p>
            <a:pPr eaLnBrk="1" hangingPunct="1">
              <a:buFont typeface="Arial" panose="020B0604020202020204" pitchFamily="34" charset="0"/>
              <a:buNone/>
            </a:pPr>
            <a:endParaRPr lang="en-US" sz="2600" b="1" smtClean="0">
              <a:solidFill>
                <a:srgbClr val="002060"/>
              </a:solidFill>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1"/>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1D43D70E-13DA-407A-ABE3-FB186B544654}" type="slidenum">
              <a:rPr lang="en-US">
                <a:solidFill>
                  <a:srgbClr val="FFFFFF"/>
                </a:solidFill>
                <a:latin typeface="Century Schoolbook" panose="02040604050505020304" pitchFamily="18" charset="0"/>
              </a:rPr>
              <a:pPr eaLnBrk="1" hangingPunct="1"/>
              <a:t>45</a:t>
            </a:fld>
            <a:endParaRPr lang="en-US">
              <a:solidFill>
                <a:srgbClr val="FFFFFF"/>
              </a:solidFill>
              <a:latin typeface="Century Schoolbook" panose="02040604050505020304" pitchFamily="18"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1442"/>
                                        </p:tgtEl>
                                        <p:attrNameLst>
                                          <p:attrName>style.visibility</p:attrName>
                                        </p:attrNameLst>
                                      </p:cBhvr>
                                      <p:to>
                                        <p:strVal val="visible"/>
                                      </p:to>
                                    </p:set>
                                    <p:animEffect transition="in" filter="fade">
                                      <p:cBhvr>
                                        <p:cTn id="7" dur="1000"/>
                                        <p:tgtEl>
                                          <p:spTgt spid="61442"/>
                                        </p:tgtEl>
                                      </p:cBhvr>
                                    </p:animEffect>
                                    <p:anim calcmode="lin" valueType="num">
                                      <p:cBhvr>
                                        <p:cTn id="8" dur="1000" fill="hold"/>
                                        <p:tgtEl>
                                          <p:spTgt spid="61442"/>
                                        </p:tgtEl>
                                        <p:attrNameLst>
                                          <p:attrName>ppt_x</p:attrName>
                                        </p:attrNameLst>
                                      </p:cBhvr>
                                      <p:tavLst>
                                        <p:tav tm="0">
                                          <p:val>
                                            <p:strVal val="#ppt_x"/>
                                          </p:val>
                                        </p:tav>
                                        <p:tav tm="100000">
                                          <p:val>
                                            <p:strVal val="#ppt_x"/>
                                          </p:val>
                                        </p:tav>
                                      </p:tavLst>
                                    </p:anim>
                                    <p:anim calcmode="lin" valueType="num">
                                      <p:cBhvr>
                                        <p:cTn id="9" dur="1000" fill="hold"/>
                                        <p:tgtEl>
                                          <p:spTgt spid="6144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wheel(1)">
                                      <p:cBhvr>
                                        <p:cTn id="14" dur="2000"/>
                                        <p:tgtEl>
                                          <p:spTgt spid="3">
                                            <p:txEl>
                                              <p:pRg st="0" end="0"/>
                                            </p:txEl>
                                          </p:spTgt>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1" presetClass="entr" presetSubtype="1"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wheel(1)">
                                      <p:cBhvr>
                                        <p:cTn id="19" dur="2000"/>
                                        <p:tgtEl>
                                          <p:spTgt spid="3">
                                            <p:txEl>
                                              <p:pRg st="1" end="1"/>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21" presetClass="entr" presetSubtype="1" fill="hold" grpId="0"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wheel(1)">
                                      <p:cBhvr>
                                        <p:cTn id="24" dur="2000"/>
                                        <p:tgtEl>
                                          <p:spTgt spid="3">
                                            <p:txEl>
                                              <p:pRg st="2" end="2"/>
                                            </p:txEl>
                                          </p:spTgt>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21" presetClass="entr" presetSubtype="1" fill="hold" grpId="0"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wheel(1)">
                                      <p:cBhvr>
                                        <p:cTn id="29"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2" grpId="0"/>
      <p:bldP spid="3" grpId="0" build="p"/>
    </p:bldLst>
  </p:timing>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9394" name="Title 1"/>
          <p:cNvSpPr>
            <a:spLocks noGrp="1"/>
          </p:cNvSpPr>
          <p:nvPr>
            <p:ph type="title"/>
          </p:nvPr>
        </p:nvSpPr>
        <p:spPr>
          <a:xfrm>
            <a:off x="457200" y="274638"/>
            <a:ext cx="7467600" cy="792162"/>
          </a:xfrm>
        </p:spPr>
        <p:txBody>
          <a:bodyPr/>
          <a:lstStyle/>
          <a:p>
            <a:pPr algn="ctr" eaLnBrk="1" hangingPunct="1">
              <a:defRPr/>
            </a:pPr>
            <a:r>
              <a:rPr lang="en-US" b="1" dirty="0" err="1" smtClean="0">
                <a:solidFill>
                  <a:srgbClr val="002060"/>
                </a:solidFill>
                <a:latin typeface="Times New Roman" pitchFamily="18" charset="0"/>
                <a:cs typeface="Times New Roman" pitchFamily="18" charset="0"/>
              </a:rPr>
              <a:t>Lưu</a:t>
            </a:r>
            <a:r>
              <a:rPr lang="en-US" b="1" dirty="0" smtClean="0">
                <a:solidFill>
                  <a:srgbClr val="002060"/>
                </a:solidFill>
                <a:latin typeface="Times New Roman" pitchFamily="18" charset="0"/>
                <a:cs typeface="Times New Roman" pitchFamily="18" charset="0"/>
              </a:rPr>
              <a:t> ý </a:t>
            </a:r>
            <a:r>
              <a:rPr lang="en-US" b="1" dirty="0" err="1" smtClean="0">
                <a:solidFill>
                  <a:srgbClr val="002060"/>
                </a:solidFill>
                <a:latin typeface="Times New Roman" pitchFamily="18" charset="0"/>
                <a:cs typeface="Times New Roman" pitchFamily="18" charset="0"/>
              </a:rPr>
              <a:t>khi</a:t>
            </a:r>
            <a:r>
              <a:rPr lang="en-US" b="1" dirty="0" smtClean="0">
                <a:solidFill>
                  <a:srgbClr val="002060"/>
                </a:solidFill>
                <a:latin typeface="Times New Roman" pitchFamily="18" charset="0"/>
                <a:cs typeface="Times New Roman" pitchFamily="18" charset="0"/>
              </a:rPr>
              <a:t> </a:t>
            </a:r>
            <a:r>
              <a:rPr lang="en-US" b="1" dirty="0" err="1" smtClean="0">
                <a:solidFill>
                  <a:srgbClr val="002060"/>
                </a:solidFill>
                <a:latin typeface="Times New Roman" pitchFamily="18" charset="0"/>
                <a:cs typeface="Times New Roman" pitchFamily="18" charset="0"/>
              </a:rPr>
              <a:t>đánh</a:t>
            </a:r>
            <a:r>
              <a:rPr lang="en-US" b="1" dirty="0" smtClean="0">
                <a:solidFill>
                  <a:srgbClr val="002060"/>
                </a:solidFill>
                <a:latin typeface="Times New Roman" pitchFamily="18" charset="0"/>
                <a:cs typeface="Times New Roman" pitchFamily="18" charset="0"/>
              </a:rPr>
              <a:t> </a:t>
            </a:r>
            <a:r>
              <a:rPr lang="en-US" b="1" dirty="0" err="1" smtClean="0">
                <a:solidFill>
                  <a:srgbClr val="002060"/>
                </a:solidFill>
                <a:latin typeface="Times New Roman" pitchFamily="18" charset="0"/>
                <a:cs typeface="Times New Roman" pitchFamily="18" charset="0"/>
              </a:rPr>
              <a:t>giá</a:t>
            </a:r>
            <a:r>
              <a:rPr lang="en-US" b="1" dirty="0" smtClean="0">
                <a:solidFill>
                  <a:srgbClr val="002060"/>
                </a:solidFill>
                <a:latin typeface="Times New Roman" pitchFamily="18" charset="0"/>
                <a:cs typeface="Times New Roman" pitchFamily="18" charset="0"/>
              </a:rPr>
              <a:t> </a:t>
            </a:r>
            <a:r>
              <a:rPr lang="en-US" b="1" dirty="0" err="1" smtClean="0">
                <a:solidFill>
                  <a:srgbClr val="002060"/>
                </a:solidFill>
                <a:latin typeface="Times New Roman" pitchFamily="18" charset="0"/>
                <a:cs typeface="Times New Roman" pitchFamily="18" charset="0"/>
              </a:rPr>
              <a:t>hành</a:t>
            </a:r>
            <a:r>
              <a:rPr lang="en-US" b="1" dirty="0" smtClean="0">
                <a:solidFill>
                  <a:srgbClr val="002060"/>
                </a:solidFill>
                <a:latin typeface="Times New Roman" pitchFamily="18" charset="0"/>
                <a:cs typeface="Times New Roman" pitchFamily="18" charset="0"/>
              </a:rPr>
              <a:t> vi </a:t>
            </a:r>
          </a:p>
        </p:txBody>
      </p:sp>
      <p:graphicFrame>
        <p:nvGraphicFramePr>
          <p:cNvPr id="4" name="Content Placeholder 3"/>
          <p:cNvGraphicFramePr>
            <a:graphicFrameLocks noGrp="1"/>
          </p:cNvGraphicFramePr>
          <p:nvPr>
            <p:ph idx="1"/>
          </p:nvPr>
        </p:nvGraphicFramePr>
        <p:xfrm>
          <a:off x="0" y="1371600"/>
          <a:ext cx="9144000" cy="5486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Slide Number Placeholder 1"/>
          <p:cNvSpPr>
            <a:spLocks noGrp="1"/>
          </p:cNvSpPr>
          <p:nvPr>
            <p:ph type="sldNum" sz="quarter" idx="11"/>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0F9137BB-EEE8-4EFB-8404-D6C3570DA1D6}" type="slidenum">
              <a:rPr lang="en-US">
                <a:solidFill>
                  <a:srgbClr val="FFFFFF"/>
                </a:solidFill>
                <a:latin typeface="Century Schoolbook" panose="02040604050505020304" pitchFamily="18" charset="0"/>
              </a:rPr>
              <a:pPr eaLnBrk="1" hangingPunct="1"/>
              <a:t>46</a:t>
            </a:fld>
            <a:endParaRPr lang="en-US">
              <a:solidFill>
                <a:srgbClr val="FFFFFF"/>
              </a:solidFill>
              <a:latin typeface="Century Schoolbook" panose="02040604050505020304" pitchFamily="18"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9394"/>
                                        </p:tgtEl>
                                        <p:attrNameLst>
                                          <p:attrName>style.visibility</p:attrName>
                                        </p:attrNameLst>
                                      </p:cBhvr>
                                      <p:to>
                                        <p:strVal val="visible"/>
                                      </p:to>
                                    </p:set>
                                    <p:animEffect transition="in" filter="circle(in)">
                                      <p:cBhvr>
                                        <p:cTn id="7" dur="2000"/>
                                        <p:tgtEl>
                                          <p:spTgt spid="5939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4" grpId="0"/>
      <p:bldGraphic spid="4" grpId="0">
        <p:bldAsOne/>
      </p:bldGraphic>
    </p:bldLst>
  </p:timing>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381000"/>
            <a:ext cx="8229600" cy="6092825"/>
          </a:xfrm>
        </p:spPr>
        <p:txBody>
          <a:bodyPr/>
          <a:lstStyle/>
          <a:p>
            <a:pPr>
              <a:buFont typeface="Wingdings" panose="05000000000000000000" pitchFamily="2" charset="2"/>
              <a:buNone/>
            </a:pPr>
            <a:r>
              <a:rPr lang="en-US" sz="3200" b="1" smtClean="0">
                <a:solidFill>
                  <a:srgbClr val="002060"/>
                </a:solidFill>
                <a:latin typeface="Arial" panose="020B0604020202020204" pitchFamily="34" charset="0"/>
                <a:cs typeface="Arial" panose="020B0604020202020204" pitchFamily="34" charset="0"/>
              </a:rPr>
              <a:t>4. </a:t>
            </a:r>
            <a:r>
              <a:rPr lang="en-US" sz="3200" b="1" u="sng" smtClean="0">
                <a:solidFill>
                  <a:srgbClr val="002060"/>
                </a:solidFill>
                <a:latin typeface="Arial" panose="020B0604020202020204" pitchFamily="34" charset="0"/>
                <a:cs typeface="Arial" panose="020B0604020202020204" pitchFamily="34" charset="0"/>
              </a:rPr>
              <a:t>Các nguyên tắc giáo dục</a:t>
            </a:r>
          </a:p>
          <a:p>
            <a:pPr>
              <a:buFont typeface="Wingdings" panose="05000000000000000000" pitchFamily="2" charset="2"/>
              <a:buNone/>
            </a:pPr>
            <a:r>
              <a:rPr lang="en-US" sz="3200" b="1" i="1" smtClean="0">
                <a:solidFill>
                  <a:srgbClr val="002060"/>
                </a:solidFill>
                <a:latin typeface="Arial" panose="020B0604020202020204" pitchFamily="34" charset="0"/>
                <a:cs typeface="Arial" panose="020B0604020202020204" pitchFamily="34" charset="0"/>
              </a:rPr>
              <a:t>	4.1. Tính mục đích</a:t>
            </a:r>
          </a:p>
          <a:p>
            <a:pPr algn="just">
              <a:buFont typeface="Wingdings" panose="05000000000000000000" pitchFamily="2" charset="2"/>
              <a:buNone/>
            </a:pPr>
            <a:r>
              <a:rPr lang="en-US" sz="3200" b="1" i="1" smtClean="0">
                <a:solidFill>
                  <a:srgbClr val="002060"/>
                </a:solidFill>
                <a:latin typeface="Arial" panose="020B0604020202020204" pitchFamily="34" charset="0"/>
                <a:cs typeface="Arial" panose="020B0604020202020204" pitchFamily="34" charset="0"/>
              </a:rPr>
              <a:t>	4.2. GD gắn với cuộc sống, với lao động</a:t>
            </a:r>
          </a:p>
          <a:p>
            <a:pPr>
              <a:buFont typeface="Wingdings" panose="05000000000000000000" pitchFamily="2" charset="2"/>
              <a:buNone/>
            </a:pPr>
            <a:r>
              <a:rPr lang="en-US" sz="3200" b="1" i="1" smtClean="0">
                <a:solidFill>
                  <a:srgbClr val="002060"/>
                </a:solidFill>
                <a:latin typeface="Arial" panose="020B0604020202020204" pitchFamily="34" charset="0"/>
                <a:cs typeface="Arial" panose="020B0604020202020204" pitchFamily="34" charset="0"/>
              </a:rPr>
              <a:t>	4.3. GD trong tập thể</a:t>
            </a:r>
          </a:p>
          <a:p>
            <a:pPr algn="just">
              <a:buFont typeface="Wingdings" panose="05000000000000000000" pitchFamily="2" charset="2"/>
              <a:buNone/>
            </a:pPr>
            <a:r>
              <a:rPr lang="en-US" sz="3200" b="1" i="1" smtClean="0">
                <a:solidFill>
                  <a:srgbClr val="002060"/>
                </a:solidFill>
                <a:latin typeface="Arial" panose="020B0604020202020204" pitchFamily="34" charset="0"/>
                <a:cs typeface="Arial" panose="020B0604020202020204" pitchFamily="34" charset="0"/>
              </a:rPr>
              <a:t>	4.4. Tôn trọng nhân cách kết hợp với yêu cầu hợp lý</a:t>
            </a:r>
          </a:p>
          <a:p>
            <a:pPr algn="just">
              <a:buFont typeface="Wingdings" panose="05000000000000000000" pitchFamily="2" charset="2"/>
              <a:buNone/>
            </a:pPr>
            <a:r>
              <a:rPr lang="en-US" sz="3200" b="1" i="1" smtClean="0">
                <a:solidFill>
                  <a:srgbClr val="002060"/>
                </a:solidFill>
                <a:latin typeface="Arial" panose="020B0604020202020204" pitchFamily="34" charset="0"/>
                <a:cs typeface="Arial" panose="020B0604020202020204" pitchFamily="34" charset="0"/>
              </a:rPr>
              <a:t>	4.5. Tính vừa sức và tính cá biệt.</a:t>
            </a:r>
          </a:p>
          <a:p>
            <a:pPr algn="just">
              <a:buFont typeface="Wingdings" panose="05000000000000000000" pitchFamily="2" charset="2"/>
              <a:buNone/>
            </a:pPr>
            <a:r>
              <a:rPr lang="en-US" sz="3200" b="1" i="1" smtClean="0">
                <a:solidFill>
                  <a:srgbClr val="002060"/>
                </a:solidFill>
                <a:latin typeface="Arial" panose="020B0604020202020204" pitchFamily="34" charset="0"/>
                <a:cs typeface="Arial" panose="020B0604020202020204" pitchFamily="34" charset="0"/>
              </a:rPr>
              <a:t>	4.6. Sự kết hợp tổ chức sư phạm của nhà GD với việc phát huy tính chủ động, độc lập sáng tạo của học sinh.</a:t>
            </a:r>
          </a:p>
        </p:txBody>
      </p:sp>
      <p:sp>
        <p:nvSpPr>
          <p:cNvPr id="2" name="Slide Number Placeholder 1"/>
          <p:cNvSpPr>
            <a:spLocks noGrp="1"/>
          </p:cNvSpPr>
          <p:nvPr>
            <p:ph type="sldNum" sz="quarter" idx="11"/>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76C6A0E6-696A-49CC-B51C-3A232E3AE745}" type="slidenum">
              <a:rPr lang="en-US">
                <a:solidFill>
                  <a:srgbClr val="FFFFFF"/>
                </a:solidFill>
                <a:latin typeface="Century Schoolbook" panose="02040604050505020304" pitchFamily="18" charset="0"/>
              </a:rPr>
              <a:pPr eaLnBrk="1" hangingPunct="1"/>
              <a:t>47</a:t>
            </a:fld>
            <a:endParaRPr lang="en-US">
              <a:solidFill>
                <a:srgbClr val="FFFFFF"/>
              </a:solidFill>
              <a:latin typeface="Century Schoolbook" panose="020406040505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heckerboard(across)">
                                      <p:cBhvr>
                                        <p:cTn id="12" dur="500"/>
                                        <p:tgtEl>
                                          <p:spTgt spid="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heckerboard(across)">
                                      <p:cBhvr>
                                        <p:cTn id="17" dur="500"/>
                                        <p:tgtEl>
                                          <p:spTgt spid="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checkerboard(across)">
                                      <p:cBhvr>
                                        <p:cTn id="22" dur="500"/>
                                        <p:tgtEl>
                                          <p:spTgt spid="3">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checkerboard(across)">
                                      <p:cBhvr>
                                        <p:cTn id="27" dur="500"/>
                                        <p:tgtEl>
                                          <p:spTgt spid="3">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checkerboard(across)">
                                      <p:cBhvr>
                                        <p:cTn id="32" dur="500"/>
                                        <p:tgtEl>
                                          <p:spTgt spid="3">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5" presetClass="entr" presetSubtype="1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checkerboard(across)">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762000"/>
          </a:xfrm>
        </p:spPr>
        <p:txBody>
          <a:bodyPr/>
          <a:lstStyle/>
          <a:p>
            <a:pPr algn="ctr" eaLnBrk="1" hangingPunct="1">
              <a:defRPr/>
            </a:pPr>
            <a:r>
              <a:rPr lang="en-US" b="1" dirty="0" err="1" smtClean="0">
                <a:solidFill>
                  <a:srgbClr val="002060"/>
                </a:solidFill>
                <a:latin typeface="Times New Roman" pitchFamily="18" charset="0"/>
                <a:cs typeface="Times New Roman" pitchFamily="18" charset="0"/>
              </a:rPr>
              <a:t>Kết</a:t>
            </a:r>
            <a:r>
              <a:rPr lang="en-US" b="1" dirty="0" smtClean="0">
                <a:solidFill>
                  <a:srgbClr val="002060"/>
                </a:solidFill>
                <a:latin typeface="Times New Roman" pitchFamily="18" charset="0"/>
                <a:cs typeface="Times New Roman" pitchFamily="18" charset="0"/>
              </a:rPr>
              <a:t> </a:t>
            </a:r>
            <a:r>
              <a:rPr lang="en-US" b="1" dirty="0" err="1" smtClean="0">
                <a:solidFill>
                  <a:srgbClr val="002060"/>
                </a:solidFill>
                <a:latin typeface="Times New Roman" pitchFamily="18" charset="0"/>
                <a:cs typeface="Times New Roman" pitchFamily="18" charset="0"/>
              </a:rPr>
              <a:t>luận</a:t>
            </a:r>
            <a:endParaRPr lang="en-US" b="1" dirty="0" smtClean="0">
              <a:solidFill>
                <a:srgbClr val="002060"/>
              </a:solidFill>
              <a:latin typeface="Times New Roman" pitchFamily="18" charset="0"/>
              <a:cs typeface="Times New Roman" pitchFamily="18" charset="0"/>
            </a:endParaRPr>
          </a:p>
        </p:txBody>
      </p:sp>
      <p:graphicFrame>
        <p:nvGraphicFramePr>
          <p:cNvPr id="4" name="Content Placeholder 3"/>
          <p:cNvGraphicFramePr>
            <a:graphicFrameLocks noGrp="1"/>
          </p:cNvGraphicFramePr>
          <p:nvPr>
            <p:ph idx="1"/>
          </p:nvPr>
        </p:nvGraphicFramePr>
        <p:xfrm>
          <a:off x="0" y="1066800"/>
          <a:ext cx="9144000" cy="5791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Slide Number Placeholder 2"/>
          <p:cNvSpPr>
            <a:spLocks noGrp="1"/>
          </p:cNvSpPr>
          <p:nvPr>
            <p:ph type="sldNum" sz="quarter" idx="11"/>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B4F492CB-C6FC-46B2-B4A8-B443B3BC273F}" type="slidenum">
              <a:rPr lang="en-US">
                <a:solidFill>
                  <a:srgbClr val="FFFFFF"/>
                </a:solidFill>
                <a:latin typeface="Century Schoolbook" panose="02040604050505020304" pitchFamily="18" charset="0"/>
              </a:rPr>
              <a:pPr eaLnBrk="1" hangingPunct="1"/>
              <a:t>48</a:t>
            </a:fld>
            <a:endParaRPr lang="en-US">
              <a:solidFill>
                <a:srgbClr val="FFFFFF"/>
              </a:solidFill>
              <a:latin typeface="Century Schoolbook" panose="020406040505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4" grpId="0">
        <p:bldAsOne/>
      </p:bldGraphic>
    </p:bldLst>
  </p:timing>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304800"/>
            <a:ext cx="8077200" cy="6019800"/>
          </a:xfrm>
        </p:spPr>
        <p:txBody>
          <a:bodyPr/>
          <a:lstStyle/>
          <a:p>
            <a:pPr algn="just" eaLnBrk="1" hangingPunct="1">
              <a:spcBef>
                <a:spcPct val="0"/>
              </a:spcBef>
              <a:buFont typeface="Wingdings" panose="05000000000000000000" pitchFamily="2" charset="2"/>
              <a:buNone/>
            </a:pPr>
            <a:r>
              <a:rPr lang="en-US" sz="3000" b="1" smtClean="0">
                <a:solidFill>
                  <a:srgbClr val="FF0000"/>
                </a:solidFill>
                <a:latin typeface="Arial" panose="020B0604020202020204" pitchFamily="34" charset="0"/>
                <a:cs typeface="Arial" panose="020B0604020202020204" pitchFamily="34" charset="0"/>
              </a:rPr>
              <a:t>II. </a:t>
            </a:r>
            <a:r>
              <a:rPr lang="en-US" sz="3000" b="1" u="sng" smtClean="0">
                <a:solidFill>
                  <a:srgbClr val="FF0000"/>
                </a:solidFill>
                <a:latin typeface="Arial" panose="020B0604020202020204" pitchFamily="34" charset="0"/>
                <a:cs typeface="Arial" panose="020B0604020202020204" pitchFamily="34" charset="0"/>
              </a:rPr>
              <a:t>P</a:t>
            </a:r>
            <a:r>
              <a:rPr lang="vi-VN" sz="3000" b="1" u="sng" smtClean="0">
                <a:solidFill>
                  <a:srgbClr val="FF0000"/>
                </a:solidFill>
                <a:latin typeface="Arial" panose="020B0604020202020204" pitchFamily="34" charset="0"/>
                <a:cs typeface="Arial" panose="020B0604020202020204" pitchFamily="34" charset="0"/>
              </a:rPr>
              <a:t>HƯƠNG PHÁ</a:t>
            </a:r>
            <a:r>
              <a:rPr lang="en-US" sz="3000" b="1" u="sng" smtClean="0">
                <a:solidFill>
                  <a:srgbClr val="FF0000"/>
                </a:solidFill>
                <a:latin typeface="Arial" panose="020B0604020202020204" pitchFamily="34" charset="0"/>
                <a:cs typeface="Arial" panose="020B0604020202020204" pitchFamily="34" charset="0"/>
              </a:rPr>
              <a:t>P GIÁO DỤC</a:t>
            </a:r>
          </a:p>
          <a:p>
            <a:pPr algn="just" eaLnBrk="1" hangingPunct="1">
              <a:spcBef>
                <a:spcPct val="0"/>
              </a:spcBef>
              <a:buFont typeface="Wingdings" panose="05000000000000000000" pitchFamily="2" charset="2"/>
              <a:buNone/>
            </a:pPr>
            <a:r>
              <a:rPr lang="en-US" sz="3000" b="1" i="1" smtClean="0">
                <a:solidFill>
                  <a:srgbClr val="00B050"/>
                </a:solidFill>
                <a:latin typeface="Arial" panose="020B0604020202020204" pitchFamily="34" charset="0"/>
                <a:cs typeface="Arial" panose="020B0604020202020204" pitchFamily="34" charset="0"/>
              </a:rPr>
              <a:t>1. </a:t>
            </a:r>
            <a:r>
              <a:rPr lang="en-US" sz="3000" b="1" i="1" u="sng" smtClean="0">
                <a:solidFill>
                  <a:srgbClr val="00B050"/>
                </a:solidFill>
                <a:latin typeface="Arial" panose="020B0604020202020204" pitchFamily="34" charset="0"/>
                <a:cs typeface="Arial" panose="020B0604020202020204" pitchFamily="34" charset="0"/>
              </a:rPr>
              <a:t>Khái niệm</a:t>
            </a:r>
          </a:p>
          <a:p>
            <a:pPr algn="just" eaLnBrk="1" hangingPunct="1">
              <a:spcBef>
                <a:spcPct val="0"/>
              </a:spcBef>
              <a:buFont typeface="Wingdings" panose="05000000000000000000" pitchFamily="2" charset="2"/>
              <a:buNone/>
            </a:pPr>
            <a:r>
              <a:rPr lang="en-US" sz="3000" b="1" i="1" smtClean="0">
                <a:solidFill>
                  <a:srgbClr val="00B050"/>
                </a:solidFill>
                <a:latin typeface="Arial" panose="020B0604020202020204" pitchFamily="34" charset="0"/>
                <a:cs typeface="Arial" panose="020B0604020202020204" pitchFamily="34" charset="0"/>
              </a:rPr>
              <a:t>2. </a:t>
            </a:r>
            <a:r>
              <a:rPr lang="en-US" sz="3000" b="1" i="1" u="sng" smtClean="0">
                <a:solidFill>
                  <a:srgbClr val="00B050"/>
                </a:solidFill>
                <a:latin typeface="Arial" panose="020B0604020202020204" pitchFamily="34" charset="0"/>
                <a:cs typeface="Arial" panose="020B0604020202020204" pitchFamily="34" charset="0"/>
              </a:rPr>
              <a:t>Hệ thống các p</a:t>
            </a:r>
            <a:r>
              <a:rPr lang="vi-VN" sz="3000" b="1" i="1" u="sng" smtClean="0">
                <a:solidFill>
                  <a:srgbClr val="00B050"/>
                </a:solidFill>
                <a:latin typeface="Arial" panose="020B0604020202020204" pitchFamily="34" charset="0"/>
                <a:cs typeface="Arial" panose="020B0604020202020204" pitchFamily="34" charset="0"/>
              </a:rPr>
              <a:t>hương phá</a:t>
            </a:r>
            <a:r>
              <a:rPr lang="en-US" sz="3000" b="1" i="1" u="sng" smtClean="0">
                <a:solidFill>
                  <a:srgbClr val="00B050"/>
                </a:solidFill>
                <a:latin typeface="Arial" panose="020B0604020202020204" pitchFamily="34" charset="0"/>
                <a:cs typeface="Arial" panose="020B0604020202020204" pitchFamily="34" charset="0"/>
              </a:rPr>
              <a:t>p GD</a:t>
            </a:r>
          </a:p>
          <a:p>
            <a:pPr algn="just" eaLnBrk="1" hangingPunct="1">
              <a:lnSpc>
                <a:spcPct val="120000"/>
              </a:lnSpc>
              <a:spcBef>
                <a:spcPct val="0"/>
              </a:spcBef>
              <a:buFont typeface="Wingdings" panose="05000000000000000000" pitchFamily="2" charset="2"/>
              <a:buNone/>
            </a:pPr>
            <a:r>
              <a:rPr lang="en-US" sz="3000" b="1" i="1" smtClean="0">
                <a:latin typeface="Arial" panose="020B0604020202020204" pitchFamily="34" charset="0"/>
                <a:cs typeface="Arial" panose="020B0604020202020204" pitchFamily="34" charset="0"/>
              </a:rPr>
              <a:t>2.1. Nhóm các PP thuyết phục nhằm hình thành ý thức</a:t>
            </a:r>
          </a:p>
          <a:p>
            <a:pPr algn="just" eaLnBrk="1" hangingPunct="1">
              <a:lnSpc>
                <a:spcPct val="120000"/>
              </a:lnSpc>
              <a:spcBef>
                <a:spcPct val="0"/>
              </a:spcBef>
              <a:buFont typeface="Wingdings" panose="05000000000000000000" pitchFamily="2" charset="2"/>
              <a:buNone/>
            </a:pPr>
            <a:r>
              <a:rPr lang="en-US" sz="3000" b="1" i="1" smtClean="0">
                <a:latin typeface="Arial" panose="020B0604020202020204" pitchFamily="34" charset="0"/>
                <a:cs typeface="Arial" panose="020B0604020202020204" pitchFamily="34" charset="0"/>
              </a:rPr>
              <a:t>2.2. Nhóm các PP tổ chức h</a:t>
            </a:r>
            <a:r>
              <a:rPr lang="vi-VN" sz="3000" b="1" i="1" smtClean="0">
                <a:latin typeface="Arial" panose="020B0604020202020204" pitchFamily="34" charset="0"/>
                <a:cs typeface="Arial" panose="020B0604020202020204" pitchFamily="34" charset="0"/>
              </a:rPr>
              <a:t>oạt độn</a:t>
            </a:r>
            <a:r>
              <a:rPr lang="en-US" sz="3000" b="1" i="1" smtClean="0">
                <a:latin typeface="Arial" panose="020B0604020202020204" pitchFamily="34" charset="0"/>
                <a:cs typeface="Arial" panose="020B0604020202020204" pitchFamily="34" charset="0"/>
              </a:rPr>
              <a:t>g và hình thành kinh nghiệm ứng xử</a:t>
            </a:r>
          </a:p>
          <a:p>
            <a:pPr algn="just" eaLnBrk="1" hangingPunct="1">
              <a:lnSpc>
                <a:spcPct val="120000"/>
              </a:lnSpc>
              <a:spcBef>
                <a:spcPct val="0"/>
              </a:spcBef>
              <a:buFont typeface="Wingdings" panose="05000000000000000000" pitchFamily="2" charset="2"/>
              <a:buNone/>
            </a:pPr>
            <a:r>
              <a:rPr lang="en-US" sz="3000" b="1" i="1" smtClean="0">
                <a:latin typeface="Arial" panose="020B0604020202020204" pitchFamily="34" charset="0"/>
                <a:cs typeface="Arial" panose="020B0604020202020204" pitchFamily="34" charset="0"/>
              </a:rPr>
              <a:t>2.3. Nhóm các PP kích thích h</a:t>
            </a:r>
            <a:r>
              <a:rPr lang="vi-VN" sz="3000" b="1" i="1" smtClean="0">
                <a:latin typeface="Arial" panose="020B0604020202020204" pitchFamily="34" charset="0"/>
                <a:cs typeface="Arial" panose="020B0604020202020204" pitchFamily="34" charset="0"/>
              </a:rPr>
              <a:t>oạt độn</a:t>
            </a:r>
            <a:r>
              <a:rPr lang="en-US" sz="3000" b="1" i="1" smtClean="0">
                <a:latin typeface="Arial" panose="020B0604020202020204" pitchFamily="34" charset="0"/>
                <a:cs typeface="Arial" panose="020B0604020202020204" pitchFamily="34" charset="0"/>
              </a:rPr>
              <a:t>g và điều chỉnh hành vi</a:t>
            </a:r>
          </a:p>
          <a:p>
            <a:pPr algn="ctr" eaLnBrk="1" hangingPunct="1">
              <a:buFont typeface="Wingdings" panose="05000000000000000000" pitchFamily="2" charset="2"/>
              <a:buNone/>
            </a:pPr>
            <a:r>
              <a:rPr lang="en-US" sz="3200" smtClean="0">
                <a:latin typeface="Arial" panose="020B0604020202020204" pitchFamily="34" charset="0"/>
                <a:cs typeface="Arial" panose="020B0604020202020204" pitchFamily="34" charset="0"/>
              </a:rPr>
              <a:t> </a:t>
            </a:r>
          </a:p>
        </p:txBody>
      </p:sp>
      <p:sp>
        <p:nvSpPr>
          <p:cNvPr id="4" name="Rectangle 3"/>
          <p:cNvSpPr/>
          <p:nvPr/>
        </p:nvSpPr>
        <p:spPr>
          <a:xfrm>
            <a:off x="-5105400" y="457200"/>
            <a:ext cx="3657600" cy="2057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fontAlgn="auto">
              <a:spcBef>
                <a:spcPts val="0"/>
              </a:spcBef>
              <a:spcAft>
                <a:spcPts val="0"/>
              </a:spcAft>
              <a:defRPr/>
            </a:pPr>
            <a:r>
              <a:rPr lang="en-US" sz="2800" b="1" i="1" dirty="0">
                <a:solidFill>
                  <a:srgbClr val="002060"/>
                </a:solidFill>
                <a:latin typeface="Arial" pitchFamily="34" charset="0"/>
                <a:cs typeface="Arial" pitchFamily="34" charset="0"/>
              </a:rPr>
              <a:t>a. PP </a:t>
            </a:r>
            <a:r>
              <a:rPr lang="en-US" sz="2800" b="1" i="1" dirty="0" err="1">
                <a:solidFill>
                  <a:srgbClr val="002060"/>
                </a:solidFill>
                <a:latin typeface="Arial" pitchFamily="34" charset="0"/>
                <a:cs typeface="Arial" pitchFamily="34" charset="0"/>
              </a:rPr>
              <a:t>giảng</a:t>
            </a:r>
            <a:r>
              <a:rPr lang="en-US" sz="2800" b="1" i="1" dirty="0">
                <a:solidFill>
                  <a:srgbClr val="002060"/>
                </a:solidFill>
                <a:latin typeface="Arial" pitchFamily="34" charset="0"/>
                <a:cs typeface="Arial" pitchFamily="34" charset="0"/>
              </a:rPr>
              <a:t> </a:t>
            </a:r>
            <a:r>
              <a:rPr lang="en-US" sz="2800" b="1" i="1" dirty="0" err="1">
                <a:solidFill>
                  <a:srgbClr val="002060"/>
                </a:solidFill>
                <a:latin typeface="Arial" pitchFamily="34" charset="0"/>
                <a:cs typeface="Arial" pitchFamily="34" charset="0"/>
              </a:rPr>
              <a:t>giải</a:t>
            </a:r>
            <a:endParaRPr lang="en-US" sz="2800" b="1" i="1" dirty="0">
              <a:solidFill>
                <a:srgbClr val="002060"/>
              </a:solidFill>
              <a:latin typeface="Arial" pitchFamily="34" charset="0"/>
              <a:cs typeface="Arial" pitchFamily="34" charset="0"/>
            </a:endParaRPr>
          </a:p>
          <a:p>
            <a:pPr algn="just" fontAlgn="auto">
              <a:spcBef>
                <a:spcPts val="0"/>
              </a:spcBef>
              <a:spcAft>
                <a:spcPts val="0"/>
              </a:spcAft>
              <a:defRPr/>
            </a:pPr>
            <a:r>
              <a:rPr lang="en-US" sz="2800" b="1" i="1" dirty="0">
                <a:solidFill>
                  <a:srgbClr val="002060"/>
                </a:solidFill>
                <a:latin typeface="Arial" pitchFamily="34" charset="0"/>
                <a:cs typeface="Arial" pitchFamily="34" charset="0"/>
              </a:rPr>
              <a:t>b. PP </a:t>
            </a:r>
            <a:r>
              <a:rPr lang="en-US" sz="2800" b="1" i="1" dirty="0" err="1">
                <a:solidFill>
                  <a:srgbClr val="002060"/>
                </a:solidFill>
                <a:latin typeface="Arial" pitchFamily="34" charset="0"/>
                <a:cs typeface="Arial" pitchFamily="34" charset="0"/>
              </a:rPr>
              <a:t>đàm</a:t>
            </a:r>
            <a:r>
              <a:rPr lang="en-US" sz="2800" b="1" i="1" dirty="0">
                <a:solidFill>
                  <a:srgbClr val="002060"/>
                </a:solidFill>
                <a:latin typeface="Arial" pitchFamily="34" charset="0"/>
                <a:cs typeface="Arial" pitchFamily="34" charset="0"/>
              </a:rPr>
              <a:t> </a:t>
            </a:r>
            <a:r>
              <a:rPr lang="en-US" sz="2800" b="1" i="1" dirty="0" err="1">
                <a:solidFill>
                  <a:srgbClr val="002060"/>
                </a:solidFill>
                <a:latin typeface="Arial" pitchFamily="34" charset="0"/>
                <a:cs typeface="Arial" pitchFamily="34" charset="0"/>
              </a:rPr>
              <a:t>thoại</a:t>
            </a:r>
            <a:r>
              <a:rPr lang="en-US" sz="2800" b="1" i="1" dirty="0">
                <a:solidFill>
                  <a:srgbClr val="002060"/>
                </a:solidFill>
                <a:latin typeface="Arial" pitchFamily="34" charset="0"/>
                <a:cs typeface="Arial" pitchFamily="34" charset="0"/>
              </a:rPr>
              <a:t> </a:t>
            </a:r>
          </a:p>
          <a:p>
            <a:pPr algn="just" fontAlgn="auto">
              <a:spcBef>
                <a:spcPts val="0"/>
              </a:spcBef>
              <a:spcAft>
                <a:spcPts val="0"/>
              </a:spcAft>
              <a:defRPr/>
            </a:pPr>
            <a:r>
              <a:rPr lang="en-US" sz="2800" b="1" i="1" dirty="0">
                <a:solidFill>
                  <a:srgbClr val="002060"/>
                </a:solidFill>
                <a:latin typeface="Arial" pitchFamily="34" charset="0"/>
                <a:cs typeface="Arial" pitchFamily="34" charset="0"/>
              </a:rPr>
              <a:t>c. PP </a:t>
            </a:r>
            <a:r>
              <a:rPr lang="en-US" sz="2800" b="1" i="1" dirty="0" err="1">
                <a:solidFill>
                  <a:srgbClr val="002060"/>
                </a:solidFill>
                <a:latin typeface="Arial" pitchFamily="34" charset="0"/>
                <a:cs typeface="Arial" pitchFamily="34" charset="0"/>
              </a:rPr>
              <a:t>kể</a:t>
            </a:r>
            <a:r>
              <a:rPr lang="en-US" sz="2800" b="1" i="1" dirty="0">
                <a:solidFill>
                  <a:srgbClr val="002060"/>
                </a:solidFill>
                <a:latin typeface="Arial" pitchFamily="34" charset="0"/>
                <a:cs typeface="Arial" pitchFamily="34" charset="0"/>
              </a:rPr>
              <a:t> </a:t>
            </a:r>
            <a:r>
              <a:rPr lang="en-US" sz="2800" b="1" i="1" dirty="0" err="1">
                <a:solidFill>
                  <a:srgbClr val="002060"/>
                </a:solidFill>
                <a:latin typeface="Arial" pitchFamily="34" charset="0"/>
                <a:cs typeface="Arial" pitchFamily="34" charset="0"/>
              </a:rPr>
              <a:t>chuyện</a:t>
            </a:r>
            <a:endParaRPr lang="en-US" sz="2800" b="1" i="1" dirty="0">
              <a:solidFill>
                <a:srgbClr val="002060"/>
              </a:solidFill>
              <a:latin typeface="Arial" pitchFamily="34" charset="0"/>
              <a:cs typeface="Arial" pitchFamily="34" charset="0"/>
            </a:endParaRPr>
          </a:p>
          <a:p>
            <a:pPr algn="just" fontAlgn="auto">
              <a:spcBef>
                <a:spcPts val="0"/>
              </a:spcBef>
              <a:spcAft>
                <a:spcPts val="0"/>
              </a:spcAft>
              <a:defRPr/>
            </a:pPr>
            <a:r>
              <a:rPr lang="en-US" sz="2800" b="1" i="1" dirty="0">
                <a:solidFill>
                  <a:srgbClr val="002060"/>
                </a:solidFill>
                <a:latin typeface="Arial" pitchFamily="34" charset="0"/>
                <a:cs typeface="Arial" pitchFamily="34" charset="0"/>
              </a:rPr>
              <a:t>d. PP </a:t>
            </a:r>
            <a:r>
              <a:rPr lang="en-US" sz="2800" b="1" i="1" dirty="0" err="1">
                <a:solidFill>
                  <a:srgbClr val="002060"/>
                </a:solidFill>
                <a:latin typeface="Arial" pitchFamily="34" charset="0"/>
                <a:cs typeface="Arial" pitchFamily="34" charset="0"/>
              </a:rPr>
              <a:t>nêu</a:t>
            </a:r>
            <a:r>
              <a:rPr lang="en-US" sz="2800" b="1" i="1" dirty="0">
                <a:solidFill>
                  <a:srgbClr val="002060"/>
                </a:solidFill>
                <a:latin typeface="Arial" pitchFamily="34" charset="0"/>
                <a:cs typeface="Arial" pitchFamily="34" charset="0"/>
              </a:rPr>
              <a:t> </a:t>
            </a:r>
            <a:r>
              <a:rPr lang="en-US" sz="2800" b="1" i="1" dirty="0" err="1">
                <a:solidFill>
                  <a:srgbClr val="002060"/>
                </a:solidFill>
                <a:latin typeface="Arial" pitchFamily="34" charset="0"/>
                <a:cs typeface="Arial" pitchFamily="34" charset="0"/>
              </a:rPr>
              <a:t>gương</a:t>
            </a:r>
            <a:r>
              <a:rPr lang="en-US" sz="2800" b="1" i="1" dirty="0">
                <a:latin typeface="Arial" pitchFamily="34" charset="0"/>
                <a:cs typeface="Arial" pitchFamily="34" charset="0"/>
              </a:rPr>
              <a:t> </a:t>
            </a:r>
            <a:endParaRPr lang="en-US" sz="2800" dirty="0">
              <a:solidFill>
                <a:srgbClr val="00B050"/>
              </a:solidFill>
            </a:endParaRPr>
          </a:p>
        </p:txBody>
      </p:sp>
      <p:sp>
        <p:nvSpPr>
          <p:cNvPr id="6" name="Rectangle 5"/>
          <p:cNvSpPr/>
          <p:nvPr/>
        </p:nvSpPr>
        <p:spPr>
          <a:xfrm>
            <a:off x="-5105400" y="2743200"/>
            <a:ext cx="4191000" cy="1981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fontAlgn="auto">
              <a:lnSpc>
                <a:spcPct val="120000"/>
              </a:lnSpc>
              <a:spcBef>
                <a:spcPts val="0"/>
              </a:spcBef>
              <a:spcAft>
                <a:spcPts val="0"/>
              </a:spcAft>
              <a:defRPr/>
            </a:pPr>
            <a:r>
              <a:rPr lang="en-US" sz="2800" b="1" i="1" dirty="0">
                <a:solidFill>
                  <a:srgbClr val="002060"/>
                </a:solidFill>
                <a:latin typeface="Arial" pitchFamily="34" charset="0"/>
                <a:cs typeface="Arial" pitchFamily="34" charset="0"/>
              </a:rPr>
              <a:t>a. PP </a:t>
            </a:r>
            <a:r>
              <a:rPr lang="en-US" sz="2800" b="1" i="1" dirty="0" err="1">
                <a:solidFill>
                  <a:srgbClr val="002060"/>
                </a:solidFill>
                <a:latin typeface="Arial" pitchFamily="34" charset="0"/>
                <a:cs typeface="Arial" pitchFamily="34" charset="0"/>
              </a:rPr>
              <a:t>giao</a:t>
            </a:r>
            <a:r>
              <a:rPr lang="en-US" sz="2800" b="1" i="1" dirty="0">
                <a:solidFill>
                  <a:srgbClr val="002060"/>
                </a:solidFill>
                <a:latin typeface="Arial" pitchFamily="34" charset="0"/>
                <a:cs typeface="Arial" pitchFamily="34" charset="0"/>
              </a:rPr>
              <a:t> </a:t>
            </a:r>
            <a:r>
              <a:rPr lang="en-US" sz="2800" b="1" i="1" dirty="0" err="1">
                <a:solidFill>
                  <a:srgbClr val="002060"/>
                </a:solidFill>
                <a:latin typeface="Arial" pitchFamily="34" charset="0"/>
                <a:cs typeface="Arial" pitchFamily="34" charset="0"/>
              </a:rPr>
              <a:t>công</a:t>
            </a:r>
            <a:r>
              <a:rPr lang="en-US" sz="2800" b="1" i="1" dirty="0">
                <a:solidFill>
                  <a:srgbClr val="002060"/>
                </a:solidFill>
                <a:latin typeface="Arial" pitchFamily="34" charset="0"/>
                <a:cs typeface="Arial" pitchFamily="34" charset="0"/>
              </a:rPr>
              <a:t> </a:t>
            </a:r>
            <a:r>
              <a:rPr lang="en-US" sz="2800" b="1" i="1" dirty="0" err="1">
                <a:solidFill>
                  <a:srgbClr val="002060"/>
                </a:solidFill>
                <a:latin typeface="Arial" pitchFamily="34" charset="0"/>
                <a:cs typeface="Arial" pitchFamily="34" charset="0"/>
              </a:rPr>
              <a:t>việc</a:t>
            </a:r>
            <a:endParaRPr lang="en-US" sz="2800" b="1" i="1" dirty="0">
              <a:solidFill>
                <a:srgbClr val="002060"/>
              </a:solidFill>
              <a:latin typeface="Arial" pitchFamily="34" charset="0"/>
              <a:cs typeface="Arial" pitchFamily="34" charset="0"/>
            </a:endParaRPr>
          </a:p>
          <a:p>
            <a:pPr algn="just" fontAlgn="auto">
              <a:lnSpc>
                <a:spcPct val="120000"/>
              </a:lnSpc>
              <a:spcBef>
                <a:spcPts val="0"/>
              </a:spcBef>
              <a:spcAft>
                <a:spcPts val="0"/>
              </a:spcAft>
              <a:defRPr/>
            </a:pPr>
            <a:r>
              <a:rPr lang="en-US" sz="2800" b="1" i="1" dirty="0">
                <a:solidFill>
                  <a:srgbClr val="002060"/>
                </a:solidFill>
                <a:latin typeface="Arial" pitchFamily="34" charset="0"/>
                <a:cs typeface="Arial" pitchFamily="34" charset="0"/>
              </a:rPr>
              <a:t>b. PP </a:t>
            </a:r>
            <a:r>
              <a:rPr lang="en-US" sz="2800" b="1" i="1" dirty="0" err="1">
                <a:solidFill>
                  <a:srgbClr val="002060"/>
                </a:solidFill>
                <a:latin typeface="Arial" pitchFamily="34" charset="0"/>
                <a:cs typeface="Arial" pitchFamily="34" charset="0"/>
              </a:rPr>
              <a:t>tập</a:t>
            </a:r>
            <a:r>
              <a:rPr lang="en-US" sz="2800" b="1" i="1" dirty="0">
                <a:solidFill>
                  <a:srgbClr val="002060"/>
                </a:solidFill>
                <a:latin typeface="Arial" pitchFamily="34" charset="0"/>
                <a:cs typeface="Arial" pitchFamily="34" charset="0"/>
              </a:rPr>
              <a:t> </a:t>
            </a:r>
            <a:r>
              <a:rPr lang="en-US" sz="2800" b="1" i="1" dirty="0" err="1">
                <a:solidFill>
                  <a:srgbClr val="002060"/>
                </a:solidFill>
                <a:latin typeface="Arial" pitchFamily="34" charset="0"/>
                <a:cs typeface="Arial" pitchFamily="34" charset="0"/>
              </a:rPr>
              <a:t>luyện</a:t>
            </a:r>
            <a:endParaRPr lang="en-US" sz="2800" b="1" i="1" dirty="0">
              <a:solidFill>
                <a:srgbClr val="002060"/>
              </a:solidFill>
              <a:latin typeface="Arial" pitchFamily="34" charset="0"/>
              <a:cs typeface="Arial" pitchFamily="34" charset="0"/>
            </a:endParaRPr>
          </a:p>
          <a:p>
            <a:pPr algn="just" fontAlgn="auto">
              <a:lnSpc>
                <a:spcPct val="120000"/>
              </a:lnSpc>
              <a:spcBef>
                <a:spcPts val="0"/>
              </a:spcBef>
              <a:spcAft>
                <a:spcPts val="0"/>
              </a:spcAft>
              <a:defRPr/>
            </a:pPr>
            <a:r>
              <a:rPr lang="en-US" sz="2800" b="1" i="1" dirty="0">
                <a:solidFill>
                  <a:srgbClr val="002060"/>
                </a:solidFill>
                <a:latin typeface="Arial" pitchFamily="34" charset="0"/>
                <a:cs typeface="Arial" pitchFamily="34" charset="0"/>
              </a:rPr>
              <a:t>c. PP </a:t>
            </a:r>
            <a:r>
              <a:rPr lang="en-US" sz="2800" b="1" i="1" dirty="0" err="1">
                <a:solidFill>
                  <a:srgbClr val="002060"/>
                </a:solidFill>
                <a:latin typeface="Arial" pitchFamily="34" charset="0"/>
                <a:cs typeface="Arial" pitchFamily="34" charset="0"/>
              </a:rPr>
              <a:t>rèn</a:t>
            </a:r>
            <a:r>
              <a:rPr lang="en-US" sz="2800" b="1" i="1" dirty="0">
                <a:solidFill>
                  <a:srgbClr val="002060"/>
                </a:solidFill>
                <a:latin typeface="Arial" pitchFamily="34" charset="0"/>
                <a:cs typeface="Arial" pitchFamily="34" charset="0"/>
              </a:rPr>
              <a:t> </a:t>
            </a:r>
            <a:r>
              <a:rPr lang="en-US" sz="2800" b="1" i="1" dirty="0" err="1">
                <a:solidFill>
                  <a:srgbClr val="002060"/>
                </a:solidFill>
                <a:latin typeface="Arial" pitchFamily="34" charset="0"/>
                <a:cs typeface="Arial" pitchFamily="34" charset="0"/>
              </a:rPr>
              <a:t>luyện</a:t>
            </a:r>
            <a:endParaRPr lang="en-US" sz="2800" dirty="0"/>
          </a:p>
        </p:txBody>
      </p:sp>
      <p:sp>
        <p:nvSpPr>
          <p:cNvPr id="7" name="Rectangle 6"/>
          <p:cNvSpPr/>
          <p:nvPr/>
        </p:nvSpPr>
        <p:spPr>
          <a:xfrm>
            <a:off x="-4953000" y="5029200"/>
            <a:ext cx="4114800" cy="1371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fontAlgn="auto">
              <a:lnSpc>
                <a:spcPct val="120000"/>
              </a:lnSpc>
              <a:spcBef>
                <a:spcPts val="0"/>
              </a:spcBef>
              <a:spcAft>
                <a:spcPts val="0"/>
              </a:spcAft>
              <a:defRPr/>
            </a:pPr>
            <a:r>
              <a:rPr lang="en-US" sz="2800" b="1" i="1" dirty="0">
                <a:solidFill>
                  <a:srgbClr val="00B050"/>
                </a:solidFill>
                <a:latin typeface="Arial" pitchFamily="34" charset="0"/>
                <a:cs typeface="Arial" pitchFamily="34" charset="0"/>
              </a:rPr>
              <a:t>a. PP </a:t>
            </a:r>
            <a:r>
              <a:rPr lang="en-US" sz="2800" b="1" i="1" dirty="0" err="1">
                <a:solidFill>
                  <a:srgbClr val="00B050"/>
                </a:solidFill>
                <a:latin typeface="Arial" pitchFamily="34" charset="0"/>
                <a:cs typeface="Arial" pitchFamily="34" charset="0"/>
              </a:rPr>
              <a:t>khen</a:t>
            </a:r>
            <a:r>
              <a:rPr lang="en-US" sz="2800" b="1" i="1" dirty="0">
                <a:solidFill>
                  <a:srgbClr val="00B050"/>
                </a:solidFill>
                <a:latin typeface="Arial" pitchFamily="34" charset="0"/>
                <a:cs typeface="Arial" pitchFamily="34" charset="0"/>
              </a:rPr>
              <a:t> </a:t>
            </a:r>
            <a:r>
              <a:rPr lang="en-US" sz="2800" b="1" i="1" dirty="0" err="1">
                <a:solidFill>
                  <a:srgbClr val="00B050"/>
                </a:solidFill>
                <a:latin typeface="Arial" pitchFamily="34" charset="0"/>
                <a:cs typeface="Arial" pitchFamily="34" charset="0"/>
              </a:rPr>
              <a:t>thưởng</a:t>
            </a:r>
            <a:endParaRPr lang="en-US" sz="2800" b="1" i="1" dirty="0">
              <a:solidFill>
                <a:srgbClr val="00B050"/>
              </a:solidFill>
              <a:latin typeface="Arial" pitchFamily="34" charset="0"/>
              <a:cs typeface="Arial" pitchFamily="34" charset="0"/>
            </a:endParaRPr>
          </a:p>
          <a:p>
            <a:pPr algn="just" fontAlgn="auto">
              <a:lnSpc>
                <a:spcPct val="120000"/>
              </a:lnSpc>
              <a:spcBef>
                <a:spcPts val="0"/>
              </a:spcBef>
              <a:spcAft>
                <a:spcPts val="0"/>
              </a:spcAft>
              <a:defRPr/>
            </a:pPr>
            <a:r>
              <a:rPr lang="en-US" sz="2800" b="1" i="1" dirty="0">
                <a:solidFill>
                  <a:srgbClr val="00B050"/>
                </a:solidFill>
                <a:latin typeface="Arial" pitchFamily="34" charset="0"/>
                <a:cs typeface="Arial" pitchFamily="34" charset="0"/>
              </a:rPr>
              <a:t>b. PP </a:t>
            </a:r>
            <a:r>
              <a:rPr lang="en-US" sz="2800" b="1" i="1" dirty="0" err="1">
                <a:solidFill>
                  <a:srgbClr val="00B050"/>
                </a:solidFill>
                <a:latin typeface="Arial" pitchFamily="34" charset="0"/>
                <a:cs typeface="Arial" pitchFamily="34" charset="0"/>
              </a:rPr>
              <a:t>trách</a:t>
            </a:r>
            <a:r>
              <a:rPr lang="en-US" sz="2800" b="1" i="1" dirty="0">
                <a:solidFill>
                  <a:srgbClr val="00B050"/>
                </a:solidFill>
                <a:latin typeface="Arial" pitchFamily="34" charset="0"/>
                <a:cs typeface="Arial" pitchFamily="34" charset="0"/>
              </a:rPr>
              <a:t> </a:t>
            </a:r>
            <a:r>
              <a:rPr lang="en-US" sz="2800" b="1" i="1" dirty="0" err="1">
                <a:solidFill>
                  <a:srgbClr val="00B050"/>
                </a:solidFill>
                <a:latin typeface="Arial" pitchFamily="34" charset="0"/>
                <a:cs typeface="Arial" pitchFamily="34" charset="0"/>
              </a:rPr>
              <a:t>phạt</a:t>
            </a:r>
            <a:endParaRPr lang="en-US" sz="2800" dirty="0">
              <a:solidFill>
                <a:srgbClr val="00B050"/>
              </a:solidFill>
            </a:endParaRPr>
          </a:p>
        </p:txBody>
      </p:sp>
      <p:sp>
        <p:nvSpPr>
          <p:cNvPr id="2" name="Slide Number Placeholder 1"/>
          <p:cNvSpPr>
            <a:spLocks noGrp="1"/>
          </p:cNvSpPr>
          <p:nvPr>
            <p:ph type="sldNum" sz="quarter" idx="11"/>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E3E97541-E85A-42FA-B10E-0769DFF7E0A1}" type="slidenum">
              <a:rPr lang="en-US">
                <a:solidFill>
                  <a:srgbClr val="FFFFFF"/>
                </a:solidFill>
                <a:latin typeface="Century Schoolbook" panose="02040604050505020304" pitchFamily="18" charset="0"/>
              </a:rPr>
              <a:pPr eaLnBrk="1" hangingPunct="1"/>
              <a:t>49</a:t>
            </a:fld>
            <a:endParaRPr lang="en-US">
              <a:solidFill>
                <a:srgbClr val="FFFFFF"/>
              </a:solidFill>
              <a:latin typeface="Century Schoolbook" panose="020406040505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 presetClass="entr" presetSubtype="1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checkerboard(across)">
                                      <p:cBhvr>
                                        <p:cTn id="22" dur="500"/>
                                        <p:tgtEl>
                                          <p:spTgt spid="3">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63" presetClass="path" presetSubtype="0" accel="50000" decel="50000" fill="hold" grpId="0" nodeType="clickEffect">
                                  <p:stCondLst>
                                    <p:cond delay="0"/>
                                  </p:stCondLst>
                                  <p:childTnLst>
                                    <p:animMotion origin="layout" path="M 0.64166 0.33889 L 0.89166 0.33889 " pathEditMode="relative" rAng="0" ptsTypes="AA">
                                      <p:cBhvr>
                                        <p:cTn id="26" dur="2000" fill="hold"/>
                                        <p:tgtEl>
                                          <p:spTgt spid="4"/>
                                        </p:tgtEl>
                                        <p:attrNameLst>
                                          <p:attrName>ppt_x</p:attrName>
                                          <p:attrName>ppt_y</p:attrName>
                                        </p:attrNameLst>
                                      </p:cBhvr>
                                      <p:rCtr x="12500" y="0"/>
                                    </p:animMotion>
                                  </p:childTnLst>
                                </p:cTn>
                              </p:par>
                            </p:childTnLst>
                          </p:cTn>
                        </p:par>
                      </p:childTnLst>
                    </p:cTn>
                  </p:par>
                  <p:par>
                    <p:cTn id="27" fill="hold" nodeType="clickPar">
                      <p:stCondLst>
                        <p:cond delay="indefinite"/>
                      </p:stCondLst>
                      <p:childTnLst>
                        <p:par>
                          <p:cTn id="28" fill="hold" nodeType="withGroup">
                            <p:stCondLst>
                              <p:cond delay="0"/>
                            </p:stCondLst>
                            <p:childTnLst>
                              <p:par>
                                <p:cTn id="29" presetID="8" presetClass="exit" presetSubtype="16" fill="hold" grpId="1" nodeType="clickEffect">
                                  <p:stCondLst>
                                    <p:cond delay="0"/>
                                  </p:stCondLst>
                                  <p:childTnLst>
                                    <p:animEffect transition="out" filter="diamond(in)">
                                      <p:cBhvr>
                                        <p:cTn id="30" dur="500"/>
                                        <p:tgtEl>
                                          <p:spTgt spid="4"/>
                                        </p:tgtEl>
                                      </p:cBhvr>
                                    </p:animEffect>
                                    <p:set>
                                      <p:cBhvr>
                                        <p:cTn id="31" dur="1" fill="hold">
                                          <p:stCondLst>
                                            <p:cond delay="499"/>
                                          </p:stCondLst>
                                        </p:cTn>
                                        <p:tgtEl>
                                          <p:spTgt spid="4"/>
                                        </p:tgtEl>
                                        <p:attrNameLst>
                                          <p:attrName>style.visibility</p:attrName>
                                        </p:attrNameLst>
                                      </p:cBhvr>
                                      <p:to>
                                        <p:strVal val="hidden"/>
                                      </p:to>
                                    </p:set>
                                  </p:childTnLst>
                                </p:cTn>
                              </p:par>
                            </p:childTnLst>
                          </p:cTn>
                        </p:par>
                      </p:childTnLst>
                    </p:cTn>
                  </p:par>
                  <p:par>
                    <p:cTn id="32" fill="hold" nodeType="clickPar">
                      <p:stCondLst>
                        <p:cond delay="indefinite"/>
                      </p:stCondLst>
                      <p:childTnLst>
                        <p:par>
                          <p:cTn id="33" fill="hold" nodeType="withGroup">
                            <p:stCondLst>
                              <p:cond delay="0"/>
                            </p:stCondLst>
                            <p:childTnLst>
                              <p:par>
                                <p:cTn id="34" presetID="53" presetClass="entr" presetSubtype="0" fill="hold" nodeType="clickEffect">
                                  <p:stCondLst>
                                    <p:cond delay="0"/>
                                  </p:stCondLst>
                                  <p:childTnLst>
                                    <p:set>
                                      <p:cBhvr>
                                        <p:cTn id="35" dur="1" fill="hold">
                                          <p:stCondLst>
                                            <p:cond delay="0"/>
                                          </p:stCondLst>
                                        </p:cTn>
                                        <p:tgtEl>
                                          <p:spTgt spid="3">
                                            <p:txEl>
                                              <p:pRg st="4" end="4"/>
                                            </p:txEl>
                                          </p:spTgt>
                                        </p:tgtEl>
                                        <p:attrNameLst>
                                          <p:attrName>style.visibility</p:attrName>
                                        </p:attrNameLst>
                                      </p:cBhvr>
                                      <p:to>
                                        <p:strVal val="visible"/>
                                      </p:to>
                                    </p:set>
                                    <p:anim calcmode="lin" valueType="num">
                                      <p:cBhvr>
                                        <p:cTn id="36"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7"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8" dur="500"/>
                                        <p:tgtEl>
                                          <p:spTgt spid="3">
                                            <p:txEl>
                                              <p:pRg st="4" end="4"/>
                                            </p:txEl>
                                          </p:spTgt>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63" presetClass="path" presetSubtype="0" accel="50000" decel="50000" fill="hold" grpId="0" nodeType="clickEffect">
                                  <p:stCondLst>
                                    <p:cond delay="0"/>
                                  </p:stCondLst>
                                  <p:childTnLst>
                                    <p:animMotion origin="layout" path="M 0.5625 0.16667 L 0.8125 0.16667 " pathEditMode="relative" rAng="0" ptsTypes="AA">
                                      <p:cBhvr>
                                        <p:cTn id="42" dur="1000" fill="hold"/>
                                        <p:tgtEl>
                                          <p:spTgt spid="6"/>
                                        </p:tgtEl>
                                        <p:attrNameLst>
                                          <p:attrName>ppt_x</p:attrName>
                                          <p:attrName>ppt_y</p:attrName>
                                        </p:attrNameLst>
                                      </p:cBhvr>
                                      <p:rCtr x="12500" y="0"/>
                                    </p:animMotion>
                                  </p:childTnLst>
                                </p:cTn>
                              </p:par>
                            </p:childTnLst>
                          </p:cTn>
                        </p:par>
                      </p:childTnLst>
                    </p:cTn>
                  </p:par>
                  <p:par>
                    <p:cTn id="43" fill="hold" nodeType="clickPar">
                      <p:stCondLst>
                        <p:cond delay="indefinite"/>
                      </p:stCondLst>
                      <p:childTnLst>
                        <p:par>
                          <p:cTn id="44" fill="hold" nodeType="withGroup">
                            <p:stCondLst>
                              <p:cond delay="0"/>
                            </p:stCondLst>
                            <p:childTnLst>
                              <p:par>
                                <p:cTn id="45" presetID="4" presetClass="exit" presetSubtype="16" fill="hold" grpId="1" nodeType="clickEffect">
                                  <p:stCondLst>
                                    <p:cond delay="0"/>
                                  </p:stCondLst>
                                  <p:childTnLst>
                                    <p:animEffect transition="out" filter="box(in)">
                                      <p:cBhvr>
                                        <p:cTn id="46" dur="500"/>
                                        <p:tgtEl>
                                          <p:spTgt spid="6"/>
                                        </p:tgtEl>
                                      </p:cBhvr>
                                    </p:animEffect>
                                    <p:set>
                                      <p:cBhvr>
                                        <p:cTn id="47" dur="1" fill="hold">
                                          <p:stCondLst>
                                            <p:cond delay="499"/>
                                          </p:stCondLst>
                                        </p:cTn>
                                        <p:tgtEl>
                                          <p:spTgt spid="6"/>
                                        </p:tgtEl>
                                        <p:attrNameLst>
                                          <p:attrName>style.visibility</p:attrName>
                                        </p:attrNameLst>
                                      </p:cBhvr>
                                      <p:to>
                                        <p:strVal val="hidden"/>
                                      </p:to>
                                    </p:set>
                                  </p:childTnLst>
                                </p:cTn>
                              </p:par>
                            </p:childTnLst>
                          </p:cTn>
                        </p:par>
                      </p:childTnLst>
                    </p:cTn>
                  </p:par>
                  <p:par>
                    <p:cTn id="48" fill="hold" nodeType="clickPar">
                      <p:stCondLst>
                        <p:cond delay="indefinite"/>
                      </p:stCondLst>
                      <p:childTnLst>
                        <p:par>
                          <p:cTn id="49" fill="hold" nodeType="withGroup">
                            <p:stCondLst>
                              <p:cond delay="0"/>
                            </p:stCondLst>
                            <p:childTnLst>
                              <p:par>
                                <p:cTn id="50" presetID="53" presetClass="entr" presetSubtype="0" fill="hold" nodeType="clickEffect">
                                  <p:stCondLst>
                                    <p:cond delay="0"/>
                                  </p:stCondLst>
                                  <p:childTnLst>
                                    <p:set>
                                      <p:cBhvr>
                                        <p:cTn id="51" dur="1" fill="hold">
                                          <p:stCondLst>
                                            <p:cond delay="0"/>
                                          </p:stCondLst>
                                        </p:cTn>
                                        <p:tgtEl>
                                          <p:spTgt spid="3">
                                            <p:txEl>
                                              <p:pRg st="5" end="5"/>
                                            </p:txEl>
                                          </p:spTgt>
                                        </p:tgtEl>
                                        <p:attrNameLst>
                                          <p:attrName>style.visibility</p:attrName>
                                        </p:attrNameLst>
                                      </p:cBhvr>
                                      <p:to>
                                        <p:strVal val="visible"/>
                                      </p:to>
                                    </p:set>
                                    <p:anim calcmode="lin" valueType="num">
                                      <p:cBhvr>
                                        <p:cTn id="52"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53"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54" dur="500"/>
                                        <p:tgtEl>
                                          <p:spTgt spid="3">
                                            <p:txEl>
                                              <p:pRg st="5" end="5"/>
                                            </p:txEl>
                                          </p:spTgt>
                                        </p:tgtEl>
                                      </p:cBhvr>
                                    </p:animEffect>
                                  </p:childTnLst>
                                </p:cTn>
                              </p:par>
                            </p:childTnLst>
                          </p:cTn>
                        </p:par>
                      </p:childTnLst>
                    </p:cTn>
                  </p:par>
                  <p:par>
                    <p:cTn id="55" fill="hold" nodeType="clickPar">
                      <p:stCondLst>
                        <p:cond delay="indefinite"/>
                      </p:stCondLst>
                      <p:childTnLst>
                        <p:par>
                          <p:cTn id="56" fill="hold" nodeType="withGroup">
                            <p:stCondLst>
                              <p:cond delay="0"/>
                            </p:stCondLst>
                            <p:childTnLst>
                              <p:par>
                                <p:cTn id="57" presetID="63" presetClass="path" presetSubtype="0" accel="50000" decel="50000" fill="hold" grpId="0" nodeType="clickEffect">
                                  <p:stCondLst>
                                    <p:cond delay="0"/>
                                  </p:stCondLst>
                                  <p:childTnLst>
                                    <p:animMotion origin="layout" path="M 0.54167 -0.02222 L 0.79167 -0.02222 " pathEditMode="relative" rAng="0" ptsTypes="AA">
                                      <p:cBhvr>
                                        <p:cTn id="58" dur="1000" fill="hold"/>
                                        <p:tgtEl>
                                          <p:spTgt spid="7"/>
                                        </p:tgtEl>
                                        <p:attrNameLst>
                                          <p:attrName>ppt_x</p:attrName>
                                          <p:attrName>ppt_y</p:attrName>
                                        </p:attrNameLst>
                                      </p:cBhvr>
                                      <p:rCtr x="12500" y="0"/>
                                    </p:animMotion>
                                  </p:childTnLst>
                                </p:cTn>
                              </p:par>
                            </p:childTnLst>
                          </p:cTn>
                        </p:par>
                      </p:childTnLst>
                    </p:cTn>
                  </p:par>
                  <p:par>
                    <p:cTn id="59" fill="hold" nodeType="clickPar">
                      <p:stCondLst>
                        <p:cond delay="indefinite"/>
                      </p:stCondLst>
                      <p:childTnLst>
                        <p:par>
                          <p:cTn id="60" fill="hold" nodeType="withGroup">
                            <p:stCondLst>
                              <p:cond delay="0"/>
                            </p:stCondLst>
                            <p:childTnLst>
                              <p:par>
                                <p:cTn id="61" presetID="2" presetClass="exit" presetSubtype="4" fill="hold" grpId="1" nodeType="clickEffect">
                                  <p:stCondLst>
                                    <p:cond delay="0"/>
                                  </p:stCondLst>
                                  <p:childTnLst>
                                    <p:anim calcmode="lin" valueType="num">
                                      <p:cBhvr additive="base">
                                        <p:cTn id="62" dur="500"/>
                                        <p:tgtEl>
                                          <p:spTgt spid="7"/>
                                        </p:tgtEl>
                                        <p:attrNameLst>
                                          <p:attrName>ppt_x</p:attrName>
                                        </p:attrNameLst>
                                      </p:cBhvr>
                                      <p:tavLst>
                                        <p:tav tm="0">
                                          <p:val>
                                            <p:strVal val="ppt_x"/>
                                          </p:val>
                                        </p:tav>
                                        <p:tav tm="100000">
                                          <p:val>
                                            <p:strVal val="ppt_x"/>
                                          </p:val>
                                        </p:tav>
                                      </p:tavLst>
                                    </p:anim>
                                    <p:anim calcmode="lin" valueType="num">
                                      <p:cBhvr additive="base">
                                        <p:cTn id="63" dur="500"/>
                                        <p:tgtEl>
                                          <p:spTgt spid="7"/>
                                        </p:tgtEl>
                                        <p:attrNameLst>
                                          <p:attrName>ppt_y</p:attrName>
                                        </p:attrNameLst>
                                      </p:cBhvr>
                                      <p:tavLst>
                                        <p:tav tm="0">
                                          <p:val>
                                            <p:strVal val="ppt_y"/>
                                          </p:val>
                                        </p:tav>
                                        <p:tav tm="100000">
                                          <p:val>
                                            <p:strVal val="1+ppt_h/2"/>
                                          </p:val>
                                        </p:tav>
                                      </p:tavLst>
                                    </p:anim>
                                    <p:set>
                                      <p:cBhvr>
                                        <p:cTn id="64"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6" grpId="0" animBg="1"/>
      <p:bldP spid="6" grpId="1" animBg="1"/>
      <p:bldP spid="7" grpId="0" animBg="1"/>
      <p:bldP spid="7" grpId="1" animBg="1"/>
    </p:bldLst>
  </p:timing>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lstStyle/>
          <a:p>
            <a:pPr algn="ctr" eaLnBrk="1" hangingPunct="1">
              <a:buFont typeface="Arial" panose="020B0604020202020204" pitchFamily="34" charset="0"/>
              <a:buNone/>
            </a:pPr>
            <a:r>
              <a:rPr lang="en-US" sz="3100" b="1" i="1" smtClean="0">
                <a:latin typeface="Times New Roman" panose="02020603050405020304" pitchFamily="18" charset="0"/>
                <a:cs typeface="Times New Roman" panose="02020603050405020304" pitchFamily="18" charset="0"/>
              </a:rPr>
              <a:t>Tóm lại</a:t>
            </a:r>
          </a:p>
          <a:p>
            <a:pPr algn="just" eaLnBrk="1" hangingPunct="1">
              <a:buFont typeface="Arial" panose="020B0604020202020204" pitchFamily="34" charset="0"/>
              <a:buNone/>
            </a:pPr>
            <a:r>
              <a:rPr lang="en-US" sz="3100" b="1" i="1" smtClean="0">
                <a:latin typeface="Times New Roman" panose="02020603050405020304" pitchFamily="18" charset="0"/>
                <a:cs typeface="Times New Roman" panose="02020603050405020304" pitchFamily="18" charset="0"/>
              </a:rPr>
              <a:t>	Các PPGD có mối quan hệ chặt chẽ, tác động hỗ trợ, thúc đẩy lẫn nhau. </a:t>
            </a:r>
          </a:p>
          <a:p>
            <a:pPr algn="just" eaLnBrk="1" hangingPunct="1">
              <a:buFont typeface="Arial" panose="020B0604020202020204" pitchFamily="34" charset="0"/>
              <a:buNone/>
            </a:pPr>
            <a:r>
              <a:rPr lang="en-US" sz="3100" b="1" i="1" smtClean="0">
                <a:latin typeface="Times New Roman" panose="02020603050405020304" pitchFamily="18" charset="0"/>
                <a:cs typeface="Times New Roman" panose="02020603050405020304" pitchFamily="18" charset="0"/>
              </a:rPr>
              <a:t>	Những căn cứ để lựa chọn và phối hợp các PPGD là:</a:t>
            </a:r>
          </a:p>
          <a:p>
            <a:pPr lvl="1" algn="just" eaLnBrk="1" hangingPunct="1"/>
            <a:r>
              <a:rPr lang="en-US" sz="3100" smtClean="0">
                <a:latin typeface="Times New Roman" panose="02020603050405020304" pitchFamily="18" charset="0"/>
                <a:cs typeface="Times New Roman" panose="02020603050405020304" pitchFamily="18" charset="0"/>
              </a:rPr>
              <a:t>Mục tiêu, nhiệm vụ giáo dục cụ thể</a:t>
            </a:r>
          </a:p>
          <a:p>
            <a:pPr lvl="1" algn="just" eaLnBrk="1" hangingPunct="1"/>
            <a:r>
              <a:rPr lang="en-US" sz="3100" smtClean="0">
                <a:latin typeface="Times New Roman" panose="02020603050405020304" pitchFamily="18" charset="0"/>
                <a:cs typeface="Times New Roman" panose="02020603050405020304" pitchFamily="18" charset="0"/>
              </a:rPr>
              <a:t>Nội dung giáo dục cụ thể</a:t>
            </a:r>
          </a:p>
          <a:p>
            <a:pPr lvl="1" algn="just" eaLnBrk="1" hangingPunct="1"/>
            <a:r>
              <a:rPr lang="en-US" sz="3100" smtClean="0">
                <a:latin typeface="Times New Roman" panose="02020603050405020304" pitchFamily="18" charset="0"/>
                <a:cs typeface="Times New Roman" panose="02020603050405020304" pitchFamily="18" charset="0"/>
              </a:rPr>
              <a:t>Đặc điểm lứa tuổi, đặc điểm cá biệt của đối tượng giáo dục</a:t>
            </a:r>
          </a:p>
          <a:p>
            <a:pPr lvl="1" algn="just" eaLnBrk="1" hangingPunct="1"/>
            <a:r>
              <a:rPr lang="en-US" sz="3100" smtClean="0">
                <a:latin typeface="Times New Roman" panose="02020603050405020304" pitchFamily="18" charset="0"/>
                <a:cs typeface="Times New Roman" panose="02020603050405020304" pitchFamily="18" charset="0"/>
              </a:rPr>
              <a:t>Tình huống giáo dục, môi trường giáo dục và những điều kiện thực tế</a:t>
            </a:r>
          </a:p>
          <a:p>
            <a:pPr lvl="1" algn="just" eaLnBrk="1" hangingPunct="1"/>
            <a:r>
              <a:rPr lang="en-US" sz="3100" smtClean="0">
                <a:latin typeface="Times New Roman" panose="02020603050405020304" pitchFamily="18" charset="0"/>
                <a:cs typeface="Times New Roman" panose="02020603050405020304" pitchFamily="18" charset="0"/>
              </a:rPr>
              <a:t>Khả năng, trình độ của nhà giáo dục</a:t>
            </a:r>
          </a:p>
          <a:p>
            <a:pPr algn="just" eaLnBrk="1" hangingPunct="1">
              <a:buFont typeface="Arial" panose="020B0604020202020204" pitchFamily="34" charset="0"/>
              <a:buNone/>
            </a:pPr>
            <a:r>
              <a:rPr lang="en-US" sz="3100" smtClean="0">
                <a:latin typeface="VNI-Aptima" pitchFamily="2" charset="0"/>
                <a:cs typeface="Times New Roman" panose="02020603050405020304" pitchFamily="18" charset="0"/>
              </a:rPr>
              <a:t>		</a:t>
            </a:r>
            <a:endParaRPr lang="en-US" sz="3100" smtClean="0">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1"/>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6051C6E3-2EDC-40D2-8EF4-A9542EAE6ADF}" type="slidenum">
              <a:rPr lang="en-US">
                <a:solidFill>
                  <a:srgbClr val="FFFFFF"/>
                </a:solidFill>
                <a:latin typeface="Century Schoolbook" panose="02040604050505020304" pitchFamily="18" charset="0"/>
              </a:rPr>
              <a:pPr eaLnBrk="1" hangingPunct="1"/>
              <a:t>50</a:t>
            </a:fld>
            <a:endParaRPr lang="en-US">
              <a:solidFill>
                <a:srgbClr val="FFFFFF"/>
              </a:solidFill>
              <a:latin typeface="Century Schoolbook" panose="02040604050505020304" pitchFamily="18"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 calcmode="lin" valueType="num">
                                      <p:cBhvr additive="base">
                                        <p:cTn id="3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anim calcmode="lin" valueType="num">
                                      <p:cBhvr additive="base">
                                        <p:cTn id="3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1" fill="hold" nodeType="clickPar">
                      <p:stCondLst>
                        <p:cond delay="indefinite"/>
                      </p:stCondLst>
                      <p:childTnLst>
                        <p:par>
                          <p:cTn id="42" fill="hold" nodeType="withGroup">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3">
                                            <p:txEl>
                                              <p:pRg st="8" end="8"/>
                                            </p:txEl>
                                          </p:spTgt>
                                        </p:tgtEl>
                                        <p:attrNameLst>
                                          <p:attrName>style.visibility</p:attrName>
                                        </p:attrNameLst>
                                      </p:cBhvr>
                                      <p:to>
                                        <p:strVal val="visible"/>
                                      </p:to>
                                    </p:set>
                                    <p:anim calcmode="lin" valueType="num">
                                      <p:cBhvr additive="base">
                                        <p:cTn id="4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9874" name="Content Placeholder 2"/>
          <p:cNvSpPr>
            <a:spLocks noGrp="1"/>
          </p:cNvSpPr>
          <p:nvPr>
            <p:ph sz="quarter" idx="1"/>
          </p:nvPr>
        </p:nvSpPr>
        <p:spPr>
          <a:xfrm>
            <a:off x="457200" y="1676400"/>
            <a:ext cx="8001000" cy="4797425"/>
          </a:xfrm>
        </p:spPr>
        <p:txBody>
          <a:bodyPr/>
          <a:lstStyle/>
          <a:p>
            <a:pPr algn="just" eaLnBrk="1" hangingPunct="1">
              <a:lnSpc>
                <a:spcPct val="150000"/>
              </a:lnSpc>
              <a:buFont typeface="Wingdings" panose="05000000000000000000" pitchFamily="2" charset="2"/>
              <a:buNone/>
            </a:pPr>
            <a:r>
              <a:rPr lang="en-US" sz="3200" b="1" i="1" smtClean="0">
                <a:solidFill>
                  <a:srgbClr val="002060"/>
                </a:solidFill>
                <a:latin typeface="Times New Roman" panose="02020603050405020304" pitchFamily="18" charset="0"/>
                <a:cs typeface="Times New Roman" panose="02020603050405020304" pitchFamily="18" charset="0"/>
              </a:rPr>
              <a:t>	3.1. Tìm hiểu nguyên nhân, mục đích của những hành vi chưa phù hợp</a:t>
            </a:r>
          </a:p>
          <a:p>
            <a:pPr algn="just" eaLnBrk="1" hangingPunct="1">
              <a:lnSpc>
                <a:spcPct val="150000"/>
              </a:lnSpc>
              <a:buFont typeface="Wingdings" panose="05000000000000000000" pitchFamily="2" charset="2"/>
              <a:buNone/>
            </a:pPr>
            <a:r>
              <a:rPr lang="en-US" sz="3200" b="1" i="1" smtClean="0">
                <a:solidFill>
                  <a:srgbClr val="002060"/>
                </a:solidFill>
                <a:latin typeface="Times New Roman" panose="02020603050405020304" pitchFamily="18" charset="0"/>
                <a:cs typeface="Times New Roman" panose="02020603050405020304" pitchFamily="18" charset="0"/>
              </a:rPr>
              <a:t>	3.2. X</a:t>
            </a:r>
            <a:r>
              <a:rPr lang="vi-VN" sz="3200" b="1" i="1" smtClean="0">
                <a:solidFill>
                  <a:srgbClr val="002060"/>
                </a:solidFill>
                <a:cs typeface="Times New Roman" panose="02020603050405020304" pitchFamily="18" charset="0"/>
              </a:rPr>
              <a:t>ác định</a:t>
            </a:r>
            <a:r>
              <a:rPr lang="en-US" sz="3200" b="1" i="1" smtClean="0">
                <a:solidFill>
                  <a:srgbClr val="002060"/>
                </a:solidFill>
                <a:latin typeface="Times New Roman" panose="02020603050405020304" pitchFamily="18" charset="0"/>
                <a:cs typeface="Times New Roman" panose="02020603050405020304" pitchFamily="18" charset="0"/>
              </a:rPr>
              <a:t> nội dung cần tác động</a:t>
            </a:r>
          </a:p>
          <a:p>
            <a:pPr algn="just" eaLnBrk="1" hangingPunct="1">
              <a:lnSpc>
                <a:spcPct val="150000"/>
              </a:lnSpc>
              <a:buFont typeface="Wingdings" panose="05000000000000000000" pitchFamily="2" charset="2"/>
              <a:buNone/>
            </a:pPr>
            <a:r>
              <a:rPr lang="en-US" sz="3200" b="1" i="1" smtClean="0">
                <a:solidFill>
                  <a:srgbClr val="002060"/>
                </a:solidFill>
                <a:latin typeface="Times New Roman" panose="02020603050405020304" pitchFamily="18" charset="0"/>
                <a:cs typeface="Times New Roman" panose="02020603050405020304" pitchFamily="18" charset="0"/>
              </a:rPr>
              <a:t>	3.3. Các biện pháp tác động</a:t>
            </a:r>
          </a:p>
        </p:txBody>
      </p:sp>
      <p:sp>
        <p:nvSpPr>
          <p:cNvPr id="3" name="Rectangle 2"/>
          <p:cNvSpPr/>
          <p:nvPr/>
        </p:nvSpPr>
        <p:spPr>
          <a:xfrm>
            <a:off x="-7162800" y="685800"/>
            <a:ext cx="6629400" cy="1371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en-US" sz="2800" b="1" i="1" dirty="0">
                <a:solidFill>
                  <a:srgbClr val="0070C0"/>
                </a:solidFill>
                <a:latin typeface="Arial" charset="0"/>
                <a:cs typeface="Arial" charset="0"/>
              </a:rPr>
              <a:t>- </a:t>
            </a:r>
            <a:r>
              <a:rPr lang="en-US" sz="2800" b="1" i="1" dirty="0" err="1">
                <a:solidFill>
                  <a:srgbClr val="0070C0"/>
                </a:solidFill>
                <a:latin typeface="Arial" charset="0"/>
                <a:cs typeface="Arial" charset="0"/>
              </a:rPr>
              <a:t>Học</a:t>
            </a:r>
            <a:r>
              <a:rPr lang="en-US" sz="2800" b="1" i="1" dirty="0">
                <a:solidFill>
                  <a:srgbClr val="0070C0"/>
                </a:solidFill>
                <a:latin typeface="Arial" charset="0"/>
                <a:cs typeface="Arial" charset="0"/>
              </a:rPr>
              <a:t> </a:t>
            </a:r>
            <a:r>
              <a:rPr lang="en-US" sz="2800" b="1" i="1" dirty="0" err="1">
                <a:solidFill>
                  <a:srgbClr val="0070C0"/>
                </a:solidFill>
                <a:latin typeface="Arial" charset="0"/>
                <a:cs typeface="Arial" charset="0"/>
              </a:rPr>
              <a:t>sinh</a:t>
            </a:r>
            <a:r>
              <a:rPr lang="en-US" sz="2800" b="1" i="1" dirty="0">
                <a:solidFill>
                  <a:srgbClr val="0070C0"/>
                </a:solidFill>
                <a:latin typeface="Arial" charset="0"/>
                <a:cs typeface="Arial" charset="0"/>
              </a:rPr>
              <a:t> </a:t>
            </a:r>
            <a:r>
              <a:rPr lang="en-US" sz="2800" b="1" i="1" dirty="0" err="1">
                <a:solidFill>
                  <a:srgbClr val="0070C0"/>
                </a:solidFill>
                <a:latin typeface="Arial" charset="0"/>
                <a:cs typeface="Arial" charset="0"/>
              </a:rPr>
              <a:t>có</a:t>
            </a:r>
            <a:r>
              <a:rPr lang="en-US" sz="2800" b="1" i="1" dirty="0">
                <a:solidFill>
                  <a:srgbClr val="0070C0"/>
                </a:solidFill>
                <a:latin typeface="Arial" charset="0"/>
                <a:cs typeface="Arial" charset="0"/>
              </a:rPr>
              <a:t> </a:t>
            </a:r>
            <a:r>
              <a:rPr lang="en-US" sz="2800" b="1" i="1" dirty="0" err="1">
                <a:solidFill>
                  <a:srgbClr val="0070C0"/>
                </a:solidFill>
                <a:latin typeface="Arial" charset="0"/>
                <a:cs typeface="Arial" charset="0"/>
              </a:rPr>
              <a:t>hành</a:t>
            </a:r>
            <a:r>
              <a:rPr lang="en-US" sz="2800" b="1" i="1" dirty="0">
                <a:solidFill>
                  <a:srgbClr val="0070C0"/>
                </a:solidFill>
                <a:latin typeface="Arial" charset="0"/>
                <a:cs typeface="Arial" charset="0"/>
              </a:rPr>
              <a:t> vi </a:t>
            </a:r>
            <a:r>
              <a:rPr lang="en-US" sz="2800" b="1" i="1" dirty="0" err="1">
                <a:solidFill>
                  <a:srgbClr val="0070C0"/>
                </a:solidFill>
                <a:latin typeface="Arial" charset="0"/>
                <a:cs typeface="Arial" charset="0"/>
              </a:rPr>
              <a:t>chưa</a:t>
            </a:r>
            <a:r>
              <a:rPr lang="en-US" sz="2800" b="1" i="1" dirty="0">
                <a:solidFill>
                  <a:srgbClr val="0070C0"/>
                </a:solidFill>
                <a:latin typeface="Arial" charset="0"/>
                <a:cs typeface="Arial" charset="0"/>
              </a:rPr>
              <a:t> </a:t>
            </a:r>
            <a:r>
              <a:rPr lang="en-US" sz="2800" b="1" i="1" dirty="0" err="1">
                <a:solidFill>
                  <a:srgbClr val="0070C0"/>
                </a:solidFill>
                <a:latin typeface="Arial" charset="0"/>
                <a:cs typeface="Arial" charset="0"/>
              </a:rPr>
              <a:t>phù</a:t>
            </a:r>
            <a:r>
              <a:rPr lang="en-US" sz="2800" b="1" i="1" dirty="0">
                <a:solidFill>
                  <a:srgbClr val="0070C0"/>
                </a:solidFill>
                <a:latin typeface="Arial" charset="0"/>
                <a:cs typeface="Arial" charset="0"/>
              </a:rPr>
              <a:t> </a:t>
            </a:r>
            <a:r>
              <a:rPr lang="en-US" sz="2800" b="1" i="1" dirty="0" err="1">
                <a:solidFill>
                  <a:srgbClr val="0070C0"/>
                </a:solidFill>
                <a:latin typeface="Arial" charset="0"/>
                <a:cs typeface="Arial" charset="0"/>
              </a:rPr>
              <a:t>hợp</a:t>
            </a:r>
            <a:r>
              <a:rPr lang="en-US" sz="2800" b="1" i="1" dirty="0">
                <a:solidFill>
                  <a:srgbClr val="0070C0"/>
                </a:solidFill>
                <a:latin typeface="Arial" charset="0"/>
                <a:cs typeface="Arial" charset="0"/>
              </a:rPr>
              <a:t> </a:t>
            </a:r>
            <a:r>
              <a:rPr lang="en-US" sz="2800" b="1" i="1" dirty="0" err="1">
                <a:solidFill>
                  <a:srgbClr val="0070C0"/>
                </a:solidFill>
                <a:latin typeface="Arial" charset="0"/>
                <a:cs typeface="Arial" charset="0"/>
              </a:rPr>
              <a:t>là</a:t>
            </a:r>
            <a:r>
              <a:rPr lang="en-US" sz="2800" b="1" i="1" dirty="0">
                <a:solidFill>
                  <a:srgbClr val="0070C0"/>
                </a:solidFill>
                <a:latin typeface="Arial" charset="0"/>
                <a:cs typeface="Arial" charset="0"/>
              </a:rPr>
              <a:t> </a:t>
            </a:r>
            <a:r>
              <a:rPr lang="en-US" sz="2800" b="1" i="1" dirty="0" err="1">
                <a:solidFill>
                  <a:srgbClr val="0070C0"/>
                </a:solidFill>
                <a:latin typeface="Arial" charset="0"/>
                <a:cs typeface="Arial" charset="0"/>
              </a:rPr>
              <a:t>những</a:t>
            </a:r>
            <a:r>
              <a:rPr lang="en-US" sz="2800" b="1" i="1" dirty="0">
                <a:solidFill>
                  <a:srgbClr val="0070C0"/>
                </a:solidFill>
                <a:latin typeface="Arial" charset="0"/>
                <a:cs typeface="Arial" charset="0"/>
              </a:rPr>
              <a:t> </a:t>
            </a:r>
            <a:r>
              <a:rPr lang="en-US" sz="2800" b="1" i="1" dirty="0" err="1">
                <a:solidFill>
                  <a:srgbClr val="0070C0"/>
                </a:solidFill>
                <a:latin typeface="Arial" charset="0"/>
                <a:cs typeface="Arial" charset="0"/>
              </a:rPr>
              <a:t>em</a:t>
            </a:r>
            <a:r>
              <a:rPr lang="en-US" sz="2800" b="1" i="1" dirty="0">
                <a:solidFill>
                  <a:srgbClr val="0070C0"/>
                </a:solidFill>
                <a:latin typeface="Arial" charset="0"/>
                <a:cs typeface="Arial" charset="0"/>
              </a:rPr>
              <a:t> </a:t>
            </a:r>
            <a:r>
              <a:rPr lang="en-US" sz="2800" b="1" i="1" dirty="0" err="1">
                <a:solidFill>
                  <a:srgbClr val="0070C0"/>
                </a:solidFill>
                <a:latin typeface="Arial" charset="0"/>
                <a:cs typeface="Arial" charset="0"/>
              </a:rPr>
              <a:t>có</a:t>
            </a:r>
            <a:r>
              <a:rPr lang="en-US" sz="2800" b="1" i="1" dirty="0">
                <a:solidFill>
                  <a:srgbClr val="0070C0"/>
                </a:solidFill>
                <a:latin typeface="Arial" charset="0"/>
                <a:cs typeface="Arial" charset="0"/>
              </a:rPr>
              <a:t> </a:t>
            </a:r>
            <a:r>
              <a:rPr lang="en-US" sz="2800" b="1" i="1" dirty="0" err="1">
                <a:solidFill>
                  <a:srgbClr val="0070C0"/>
                </a:solidFill>
                <a:latin typeface="Arial" charset="0"/>
                <a:cs typeface="Arial" charset="0"/>
              </a:rPr>
              <a:t>sự</a:t>
            </a:r>
            <a:r>
              <a:rPr lang="en-US" sz="2800" b="1" i="1" dirty="0">
                <a:solidFill>
                  <a:srgbClr val="0070C0"/>
                </a:solidFill>
                <a:latin typeface="Arial" charset="0"/>
                <a:cs typeface="Arial" charset="0"/>
              </a:rPr>
              <a:t> </a:t>
            </a:r>
            <a:r>
              <a:rPr lang="en-US" sz="2800" b="1" i="1" dirty="0" err="1">
                <a:solidFill>
                  <a:srgbClr val="C00000"/>
                </a:solidFill>
                <a:latin typeface="Arial" charset="0"/>
                <a:cs typeface="Arial" charset="0"/>
              </a:rPr>
              <a:t>bất</a:t>
            </a:r>
            <a:r>
              <a:rPr lang="en-US" sz="2800" b="1" i="1" dirty="0">
                <a:solidFill>
                  <a:srgbClr val="C00000"/>
                </a:solidFill>
                <a:latin typeface="Arial" charset="0"/>
                <a:cs typeface="Arial" charset="0"/>
              </a:rPr>
              <a:t> </a:t>
            </a:r>
            <a:r>
              <a:rPr lang="en-US" sz="2800" b="1" i="1" dirty="0" err="1">
                <a:solidFill>
                  <a:srgbClr val="C00000"/>
                </a:solidFill>
                <a:latin typeface="Arial" charset="0"/>
                <a:cs typeface="Arial" charset="0"/>
              </a:rPr>
              <a:t>thường</a:t>
            </a:r>
            <a:r>
              <a:rPr lang="en-US" sz="2800" b="1" i="1" dirty="0">
                <a:solidFill>
                  <a:srgbClr val="C00000"/>
                </a:solidFill>
                <a:latin typeface="Arial" charset="0"/>
                <a:cs typeface="Arial" charset="0"/>
              </a:rPr>
              <a:t> </a:t>
            </a:r>
            <a:r>
              <a:rPr lang="en-US" sz="2800" b="1" i="1" dirty="0" err="1">
                <a:solidFill>
                  <a:srgbClr val="C00000"/>
                </a:solidFill>
                <a:latin typeface="Arial" charset="0"/>
                <a:cs typeface="Arial" charset="0"/>
              </a:rPr>
              <a:t>về</a:t>
            </a:r>
            <a:r>
              <a:rPr lang="en-US" sz="2800" b="1" i="1" dirty="0">
                <a:solidFill>
                  <a:srgbClr val="C00000"/>
                </a:solidFill>
                <a:latin typeface="Arial" charset="0"/>
                <a:cs typeface="Arial" charset="0"/>
              </a:rPr>
              <a:t> </a:t>
            </a:r>
            <a:r>
              <a:rPr lang="en-US" sz="2800" b="1" i="1" dirty="0" err="1">
                <a:solidFill>
                  <a:srgbClr val="C00000"/>
                </a:solidFill>
                <a:latin typeface="Arial" charset="0"/>
                <a:cs typeface="Arial" charset="0"/>
              </a:rPr>
              <a:t>tính</a:t>
            </a:r>
            <a:r>
              <a:rPr lang="en-US" sz="2800" b="1" i="1" dirty="0">
                <a:solidFill>
                  <a:srgbClr val="C00000"/>
                </a:solidFill>
                <a:latin typeface="Arial" charset="0"/>
                <a:cs typeface="Arial" charset="0"/>
              </a:rPr>
              <a:t> </a:t>
            </a:r>
            <a:r>
              <a:rPr lang="en-US" sz="2800" b="1" i="1" dirty="0" err="1">
                <a:solidFill>
                  <a:srgbClr val="C00000"/>
                </a:solidFill>
                <a:latin typeface="Arial" charset="0"/>
                <a:cs typeface="Arial" charset="0"/>
              </a:rPr>
              <a:t>cách</a:t>
            </a:r>
            <a:r>
              <a:rPr lang="en-US" sz="2800" b="1" i="1" dirty="0">
                <a:solidFill>
                  <a:srgbClr val="C00000"/>
                </a:solidFill>
                <a:latin typeface="Arial" charset="0"/>
                <a:cs typeface="Arial" charset="0"/>
              </a:rPr>
              <a:t>, </a:t>
            </a:r>
            <a:r>
              <a:rPr lang="en-US" sz="2800" b="1" i="1" dirty="0" err="1">
                <a:solidFill>
                  <a:srgbClr val="C00000"/>
                </a:solidFill>
                <a:latin typeface="Arial" charset="0"/>
                <a:cs typeface="Arial" charset="0"/>
              </a:rPr>
              <a:t>tâm</a:t>
            </a:r>
            <a:r>
              <a:rPr lang="en-US" sz="2800" b="1" i="1" dirty="0">
                <a:solidFill>
                  <a:srgbClr val="C00000"/>
                </a:solidFill>
                <a:latin typeface="Arial" charset="0"/>
                <a:cs typeface="Arial" charset="0"/>
              </a:rPr>
              <a:t> </a:t>
            </a:r>
            <a:r>
              <a:rPr lang="en-US" sz="2800" b="1" i="1" dirty="0" err="1">
                <a:solidFill>
                  <a:srgbClr val="C00000"/>
                </a:solidFill>
                <a:latin typeface="Arial" charset="0"/>
                <a:cs typeface="Arial" charset="0"/>
              </a:rPr>
              <a:t>lý</a:t>
            </a:r>
            <a:r>
              <a:rPr lang="en-US" sz="2800" b="1" i="1" dirty="0">
                <a:solidFill>
                  <a:srgbClr val="C00000"/>
                </a:solidFill>
                <a:latin typeface="Arial" charset="0"/>
                <a:cs typeface="Arial" charset="0"/>
              </a:rPr>
              <a:t> </a:t>
            </a:r>
            <a:r>
              <a:rPr lang="en-US" sz="2800" b="1" i="1" dirty="0" err="1">
                <a:solidFill>
                  <a:srgbClr val="C00000"/>
                </a:solidFill>
                <a:latin typeface="Arial" charset="0"/>
                <a:cs typeface="Arial" charset="0"/>
              </a:rPr>
              <a:t>không</a:t>
            </a:r>
            <a:r>
              <a:rPr lang="en-US" sz="2800" b="1" i="1" dirty="0">
                <a:solidFill>
                  <a:srgbClr val="C00000"/>
                </a:solidFill>
                <a:latin typeface="Arial" charset="0"/>
                <a:cs typeface="Arial" charset="0"/>
              </a:rPr>
              <a:t> </a:t>
            </a:r>
            <a:r>
              <a:rPr lang="en-US" sz="2800" b="1" i="1" dirty="0" err="1">
                <a:solidFill>
                  <a:srgbClr val="C00000"/>
                </a:solidFill>
                <a:latin typeface="Arial" charset="0"/>
                <a:cs typeface="Arial" charset="0"/>
              </a:rPr>
              <a:t>ổn</a:t>
            </a:r>
            <a:r>
              <a:rPr lang="en-US" sz="2800" b="1" i="1" dirty="0">
                <a:solidFill>
                  <a:srgbClr val="C00000"/>
                </a:solidFill>
                <a:latin typeface="Arial" charset="0"/>
                <a:cs typeface="Arial" charset="0"/>
              </a:rPr>
              <a:t> </a:t>
            </a:r>
            <a:r>
              <a:rPr lang="en-US" sz="2800" b="1" i="1" dirty="0" err="1">
                <a:solidFill>
                  <a:srgbClr val="C00000"/>
                </a:solidFill>
                <a:latin typeface="Arial" charset="0"/>
                <a:cs typeface="Arial" charset="0"/>
              </a:rPr>
              <a:t>định</a:t>
            </a:r>
            <a:r>
              <a:rPr lang="en-US" sz="2800" b="1" i="1" dirty="0">
                <a:solidFill>
                  <a:srgbClr val="0070C0"/>
                </a:solidFill>
                <a:latin typeface="Arial" charset="0"/>
                <a:cs typeface="Arial" charset="0"/>
              </a:rPr>
              <a:t>. </a:t>
            </a:r>
            <a:endParaRPr lang="en-US" sz="2800" dirty="0"/>
          </a:p>
        </p:txBody>
      </p:sp>
      <p:sp>
        <p:nvSpPr>
          <p:cNvPr id="4" name="Rectangle 3"/>
          <p:cNvSpPr/>
          <p:nvPr/>
        </p:nvSpPr>
        <p:spPr>
          <a:xfrm>
            <a:off x="-7086600" y="2286000"/>
            <a:ext cx="6477000" cy="1371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en-US" sz="2800" b="1" i="1" dirty="0">
                <a:solidFill>
                  <a:srgbClr val="0070C0"/>
                </a:solidFill>
                <a:latin typeface="Arial" charset="0"/>
                <a:cs typeface="Arial" charset="0"/>
              </a:rPr>
              <a:t>- </a:t>
            </a:r>
            <a:r>
              <a:rPr lang="en-US" sz="2800" b="1" i="1" dirty="0" err="1">
                <a:solidFill>
                  <a:srgbClr val="0070C0"/>
                </a:solidFill>
                <a:latin typeface="Arial" charset="0"/>
                <a:cs typeface="Arial" charset="0"/>
              </a:rPr>
              <a:t>Học</a:t>
            </a:r>
            <a:r>
              <a:rPr lang="en-US" sz="2800" b="1" i="1" dirty="0">
                <a:solidFill>
                  <a:srgbClr val="0070C0"/>
                </a:solidFill>
                <a:latin typeface="Arial" charset="0"/>
                <a:cs typeface="Arial" charset="0"/>
              </a:rPr>
              <a:t> </a:t>
            </a:r>
            <a:r>
              <a:rPr lang="en-US" sz="2800" b="1" i="1" dirty="0" err="1">
                <a:solidFill>
                  <a:srgbClr val="0070C0"/>
                </a:solidFill>
                <a:latin typeface="Arial" charset="0"/>
                <a:cs typeface="Arial" charset="0"/>
              </a:rPr>
              <a:t>sinh</a:t>
            </a:r>
            <a:r>
              <a:rPr lang="en-US" sz="2800" b="1" i="1" dirty="0">
                <a:solidFill>
                  <a:srgbClr val="0070C0"/>
                </a:solidFill>
                <a:latin typeface="Arial" charset="0"/>
                <a:cs typeface="Arial" charset="0"/>
              </a:rPr>
              <a:t> </a:t>
            </a:r>
            <a:r>
              <a:rPr lang="en-US" sz="2800" b="1" i="1" dirty="0" err="1">
                <a:solidFill>
                  <a:srgbClr val="0070C0"/>
                </a:solidFill>
                <a:latin typeface="Arial" charset="0"/>
                <a:cs typeface="Arial" charset="0"/>
              </a:rPr>
              <a:t>cá</a:t>
            </a:r>
            <a:r>
              <a:rPr lang="en-US" sz="2800" b="1" i="1" dirty="0">
                <a:solidFill>
                  <a:srgbClr val="0070C0"/>
                </a:solidFill>
                <a:latin typeface="Arial" charset="0"/>
                <a:cs typeface="Arial" charset="0"/>
              </a:rPr>
              <a:t> </a:t>
            </a:r>
            <a:r>
              <a:rPr lang="en-US" sz="2800" b="1" i="1" dirty="0" err="1">
                <a:solidFill>
                  <a:srgbClr val="0070C0"/>
                </a:solidFill>
                <a:latin typeface="Arial" charset="0"/>
                <a:cs typeface="Arial" charset="0"/>
              </a:rPr>
              <a:t>biệt</a:t>
            </a:r>
            <a:r>
              <a:rPr lang="en-US" sz="2800" b="1" i="1" dirty="0">
                <a:solidFill>
                  <a:srgbClr val="0070C0"/>
                </a:solidFill>
                <a:latin typeface="Arial" charset="0"/>
                <a:cs typeface="Arial" charset="0"/>
              </a:rPr>
              <a:t> </a:t>
            </a:r>
            <a:r>
              <a:rPr lang="en-US" sz="2800" b="1" i="1" dirty="0" err="1">
                <a:solidFill>
                  <a:srgbClr val="0070C0"/>
                </a:solidFill>
                <a:latin typeface="Arial" charset="0"/>
                <a:cs typeface="Arial" charset="0"/>
              </a:rPr>
              <a:t>là</a:t>
            </a:r>
            <a:r>
              <a:rPr lang="en-US" sz="2800" b="1" i="1" dirty="0">
                <a:solidFill>
                  <a:srgbClr val="0070C0"/>
                </a:solidFill>
                <a:latin typeface="Arial" charset="0"/>
                <a:cs typeface="Arial" charset="0"/>
              </a:rPr>
              <a:t> </a:t>
            </a:r>
            <a:r>
              <a:rPr lang="en-US" sz="2800" b="1" i="1" dirty="0" err="1">
                <a:solidFill>
                  <a:srgbClr val="0070C0"/>
                </a:solidFill>
                <a:latin typeface="Arial" charset="0"/>
                <a:cs typeface="Arial" charset="0"/>
              </a:rPr>
              <a:t>những</a:t>
            </a:r>
            <a:r>
              <a:rPr lang="en-US" sz="2800" b="1" i="1" dirty="0">
                <a:solidFill>
                  <a:srgbClr val="0070C0"/>
                </a:solidFill>
                <a:latin typeface="Arial" charset="0"/>
                <a:cs typeface="Arial" charset="0"/>
              </a:rPr>
              <a:t> </a:t>
            </a:r>
            <a:r>
              <a:rPr lang="en-US" sz="2800" b="1" i="1" dirty="0" err="1">
                <a:solidFill>
                  <a:srgbClr val="0070C0"/>
                </a:solidFill>
                <a:latin typeface="Arial" charset="0"/>
                <a:cs typeface="Arial" charset="0"/>
              </a:rPr>
              <a:t>em</a:t>
            </a:r>
            <a:r>
              <a:rPr lang="en-US" sz="2800" b="1" i="1" dirty="0">
                <a:solidFill>
                  <a:srgbClr val="0070C0"/>
                </a:solidFill>
                <a:latin typeface="Arial" charset="0"/>
                <a:cs typeface="Arial" charset="0"/>
              </a:rPr>
              <a:t> </a:t>
            </a:r>
            <a:r>
              <a:rPr lang="en-US" sz="2800" b="1" i="1" dirty="0" err="1">
                <a:solidFill>
                  <a:srgbClr val="C00000"/>
                </a:solidFill>
                <a:latin typeface="Arial" charset="0"/>
                <a:cs typeface="Arial" charset="0"/>
              </a:rPr>
              <a:t>có</a:t>
            </a:r>
            <a:r>
              <a:rPr lang="en-US" sz="2800" b="1" i="1" dirty="0">
                <a:solidFill>
                  <a:srgbClr val="C00000"/>
                </a:solidFill>
                <a:latin typeface="Arial" charset="0"/>
                <a:cs typeface="Arial" charset="0"/>
              </a:rPr>
              <a:t> </a:t>
            </a:r>
            <a:r>
              <a:rPr lang="en-US" sz="2800" b="1" i="1" dirty="0" err="1">
                <a:solidFill>
                  <a:srgbClr val="C00000"/>
                </a:solidFill>
                <a:latin typeface="Arial" charset="0"/>
                <a:cs typeface="Arial" charset="0"/>
              </a:rPr>
              <a:t>hành</a:t>
            </a:r>
            <a:r>
              <a:rPr lang="en-US" sz="2800" b="1" i="1" dirty="0">
                <a:solidFill>
                  <a:srgbClr val="C00000"/>
                </a:solidFill>
                <a:latin typeface="Arial" charset="0"/>
                <a:cs typeface="Arial" charset="0"/>
              </a:rPr>
              <a:t> vi </a:t>
            </a:r>
            <a:r>
              <a:rPr lang="en-US" sz="2800" b="1" i="1" dirty="0" err="1">
                <a:solidFill>
                  <a:srgbClr val="C00000"/>
                </a:solidFill>
                <a:latin typeface="Arial" charset="0"/>
                <a:cs typeface="Arial" charset="0"/>
              </a:rPr>
              <a:t>chưa</a:t>
            </a:r>
            <a:r>
              <a:rPr lang="en-US" sz="2800" b="1" i="1" dirty="0">
                <a:solidFill>
                  <a:srgbClr val="C00000"/>
                </a:solidFill>
                <a:latin typeface="Arial" charset="0"/>
                <a:cs typeface="Arial" charset="0"/>
              </a:rPr>
              <a:t> </a:t>
            </a:r>
            <a:r>
              <a:rPr lang="en-US" sz="2800" b="1" i="1" dirty="0" err="1">
                <a:solidFill>
                  <a:srgbClr val="C00000"/>
                </a:solidFill>
                <a:latin typeface="Arial" charset="0"/>
                <a:cs typeface="Arial" charset="0"/>
              </a:rPr>
              <a:t>phù</a:t>
            </a:r>
            <a:r>
              <a:rPr lang="en-US" sz="2800" b="1" i="1" dirty="0">
                <a:solidFill>
                  <a:srgbClr val="C00000"/>
                </a:solidFill>
                <a:latin typeface="Arial" charset="0"/>
                <a:cs typeface="Arial" charset="0"/>
              </a:rPr>
              <a:t> </a:t>
            </a:r>
            <a:r>
              <a:rPr lang="en-US" sz="2800" b="1" i="1" dirty="0" err="1">
                <a:solidFill>
                  <a:srgbClr val="C00000"/>
                </a:solidFill>
                <a:latin typeface="Arial" charset="0"/>
                <a:cs typeface="Arial" charset="0"/>
              </a:rPr>
              <a:t>hợp</a:t>
            </a:r>
            <a:r>
              <a:rPr lang="en-US" sz="2800" b="1" i="1" dirty="0">
                <a:solidFill>
                  <a:srgbClr val="C00000"/>
                </a:solidFill>
                <a:latin typeface="Arial" charset="0"/>
                <a:cs typeface="Arial" charset="0"/>
              </a:rPr>
              <a:t> ở </a:t>
            </a:r>
            <a:r>
              <a:rPr lang="en-US" sz="2800" b="1" i="1" dirty="0" err="1">
                <a:solidFill>
                  <a:srgbClr val="C00000"/>
                </a:solidFill>
                <a:latin typeface="Arial" charset="0"/>
                <a:cs typeface="Arial" charset="0"/>
              </a:rPr>
              <a:t>mức</a:t>
            </a:r>
            <a:r>
              <a:rPr lang="en-US" sz="2800" b="1" i="1" dirty="0">
                <a:solidFill>
                  <a:srgbClr val="C00000"/>
                </a:solidFill>
                <a:latin typeface="Arial" charset="0"/>
                <a:cs typeface="Arial" charset="0"/>
              </a:rPr>
              <a:t> </a:t>
            </a:r>
            <a:r>
              <a:rPr lang="en-US" sz="2800" b="1" i="1" dirty="0" err="1">
                <a:solidFill>
                  <a:srgbClr val="C00000"/>
                </a:solidFill>
                <a:latin typeface="Arial" charset="0"/>
                <a:cs typeface="Arial" charset="0"/>
              </a:rPr>
              <a:t>độ</a:t>
            </a:r>
            <a:r>
              <a:rPr lang="en-US" sz="2800" b="1" i="1" dirty="0">
                <a:solidFill>
                  <a:srgbClr val="C00000"/>
                </a:solidFill>
                <a:latin typeface="Arial" charset="0"/>
                <a:cs typeface="Arial" charset="0"/>
              </a:rPr>
              <a:t> </a:t>
            </a:r>
            <a:r>
              <a:rPr lang="en-US" sz="2800" b="1" i="1" dirty="0" err="1">
                <a:solidFill>
                  <a:srgbClr val="C00000"/>
                </a:solidFill>
                <a:latin typeface="Arial" charset="0"/>
                <a:cs typeface="Arial" charset="0"/>
              </a:rPr>
              <a:t>trầm</a:t>
            </a:r>
            <a:r>
              <a:rPr lang="en-US" sz="2800" b="1" i="1" dirty="0">
                <a:solidFill>
                  <a:srgbClr val="C00000"/>
                </a:solidFill>
                <a:latin typeface="Arial" charset="0"/>
                <a:cs typeface="Arial" charset="0"/>
              </a:rPr>
              <a:t> </a:t>
            </a:r>
            <a:r>
              <a:rPr lang="en-US" sz="2800" b="1" i="1" dirty="0" err="1">
                <a:solidFill>
                  <a:srgbClr val="C00000"/>
                </a:solidFill>
                <a:latin typeface="Arial" charset="0"/>
                <a:cs typeface="Arial" charset="0"/>
              </a:rPr>
              <a:t>trọng</a:t>
            </a:r>
            <a:r>
              <a:rPr lang="en-US" sz="2800" b="1" i="1" dirty="0">
                <a:solidFill>
                  <a:srgbClr val="C00000"/>
                </a:solidFill>
                <a:latin typeface="Arial" charset="0"/>
                <a:cs typeface="Arial" charset="0"/>
              </a:rPr>
              <a:t> </a:t>
            </a:r>
            <a:r>
              <a:rPr lang="en-US" sz="2800" b="1" i="1" dirty="0" err="1">
                <a:solidFill>
                  <a:srgbClr val="C00000"/>
                </a:solidFill>
                <a:latin typeface="Arial" charset="0"/>
                <a:cs typeface="Arial" charset="0"/>
              </a:rPr>
              <a:t>và</a:t>
            </a:r>
            <a:r>
              <a:rPr lang="en-US" sz="2800" b="1" i="1" dirty="0">
                <a:solidFill>
                  <a:srgbClr val="C00000"/>
                </a:solidFill>
                <a:latin typeface="Arial" charset="0"/>
                <a:cs typeface="Arial" charset="0"/>
              </a:rPr>
              <a:t> </a:t>
            </a:r>
            <a:r>
              <a:rPr lang="en-US" sz="2800" b="1" i="1" dirty="0" err="1">
                <a:solidFill>
                  <a:srgbClr val="C00000"/>
                </a:solidFill>
                <a:latin typeface="Arial" charset="0"/>
                <a:cs typeface="Arial" charset="0"/>
              </a:rPr>
              <a:t>có</a:t>
            </a:r>
            <a:r>
              <a:rPr lang="en-US" sz="2800" b="1" i="1" dirty="0">
                <a:solidFill>
                  <a:srgbClr val="C00000"/>
                </a:solidFill>
                <a:latin typeface="Arial" charset="0"/>
                <a:cs typeface="Arial" charset="0"/>
              </a:rPr>
              <a:t> </a:t>
            </a:r>
            <a:r>
              <a:rPr lang="en-US" sz="2800" b="1" i="1" dirty="0" err="1">
                <a:solidFill>
                  <a:srgbClr val="C00000"/>
                </a:solidFill>
                <a:latin typeface="Arial" charset="0"/>
                <a:cs typeface="Arial" charset="0"/>
              </a:rPr>
              <a:t>tính</a:t>
            </a:r>
            <a:r>
              <a:rPr lang="en-US" sz="2800" b="1" i="1" dirty="0">
                <a:solidFill>
                  <a:srgbClr val="C00000"/>
                </a:solidFill>
                <a:latin typeface="Arial" charset="0"/>
                <a:cs typeface="Arial" charset="0"/>
              </a:rPr>
              <a:t> </a:t>
            </a:r>
            <a:r>
              <a:rPr lang="en-US" sz="2800" b="1" i="1" dirty="0" err="1">
                <a:solidFill>
                  <a:srgbClr val="C00000"/>
                </a:solidFill>
                <a:latin typeface="Arial" charset="0"/>
                <a:cs typeface="Arial" charset="0"/>
              </a:rPr>
              <a:t>hệ</a:t>
            </a:r>
            <a:r>
              <a:rPr lang="en-US" sz="2800" b="1" i="1" dirty="0">
                <a:solidFill>
                  <a:srgbClr val="C00000"/>
                </a:solidFill>
                <a:latin typeface="Arial" charset="0"/>
                <a:cs typeface="Arial" charset="0"/>
              </a:rPr>
              <a:t> </a:t>
            </a:r>
            <a:r>
              <a:rPr lang="en-US" sz="2800" b="1" i="1" dirty="0" err="1">
                <a:solidFill>
                  <a:srgbClr val="C00000"/>
                </a:solidFill>
                <a:latin typeface="Arial" charset="0"/>
                <a:cs typeface="Arial" charset="0"/>
              </a:rPr>
              <a:t>thống</a:t>
            </a:r>
            <a:r>
              <a:rPr lang="en-US" sz="2800" b="1" i="1" dirty="0">
                <a:solidFill>
                  <a:srgbClr val="0070C0"/>
                </a:solidFill>
                <a:latin typeface="Arial" charset="0"/>
                <a:cs typeface="Arial" charset="0"/>
              </a:rPr>
              <a:t>.</a:t>
            </a:r>
            <a:endParaRPr lang="en-US" sz="2800" dirty="0"/>
          </a:p>
        </p:txBody>
      </p:sp>
      <p:sp>
        <p:nvSpPr>
          <p:cNvPr id="2" name="Rectangle 1"/>
          <p:cNvSpPr/>
          <p:nvPr/>
        </p:nvSpPr>
        <p:spPr>
          <a:xfrm>
            <a:off x="228600" y="228600"/>
            <a:ext cx="8763000" cy="1143000"/>
          </a:xfrm>
          <a:prstGeom prst="rect">
            <a:avLst/>
          </a:prstGeom>
        </p:spPr>
        <p:style>
          <a:lnRef idx="2">
            <a:schemeClr val="accent2"/>
          </a:lnRef>
          <a:fillRef idx="1">
            <a:schemeClr val="lt1"/>
          </a:fillRef>
          <a:effectRef idx="0">
            <a:schemeClr val="accent2"/>
          </a:effectRef>
          <a:fontRef idx="minor">
            <a:schemeClr val="dk1"/>
          </a:fontRef>
        </p:style>
        <p:txBody>
          <a:bodyPr anchor="ctr"/>
          <a:lstStyle/>
          <a:p>
            <a:pPr algn="ctr">
              <a:defRPr/>
            </a:pPr>
            <a:r>
              <a:rPr lang="en-US" sz="3000" b="1" dirty="0">
                <a:solidFill>
                  <a:srgbClr val="0070C0"/>
                </a:solidFill>
                <a:latin typeface="Times New Roman" pitchFamily="18" charset="0"/>
                <a:cs typeface="Times New Roman" pitchFamily="18" charset="0"/>
              </a:rPr>
              <a:t>3. </a:t>
            </a:r>
            <a:r>
              <a:rPr lang="en-US" sz="3000" b="1" dirty="0" err="1">
                <a:solidFill>
                  <a:srgbClr val="0070C0"/>
                </a:solidFill>
                <a:latin typeface="Times New Roman" pitchFamily="18" charset="0"/>
                <a:cs typeface="Times New Roman" pitchFamily="18" charset="0"/>
              </a:rPr>
              <a:t>Vấn</a:t>
            </a:r>
            <a:r>
              <a:rPr lang="en-US" sz="3000" b="1" dirty="0">
                <a:solidFill>
                  <a:srgbClr val="0070C0"/>
                </a:solidFill>
                <a:latin typeface="Times New Roman" pitchFamily="18" charset="0"/>
                <a:cs typeface="Times New Roman" pitchFamily="18" charset="0"/>
              </a:rPr>
              <a:t> </a:t>
            </a:r>
            <a:r>
              <a:rPr lang="en-US" sz="3000" b="1" dirty="0" err="1">
                <a:solidFill>
                  <a:srgbClr val="0070C0"/>
                </a:solidFill>
                <a:latin typeface="Times New Roman" pitchFamily="18" charset="0"/>
                <a:cs typeface="Times New Roman" pitchFamily="18" charset="0"/>
              </a:rPr>
              <a:t>đề</a:t>
            </a:r>
            <a:r>
              <a:rPr lang="en-US" sz="3000" b="1" dirty="0">
                <a:solidFill>
                  <a:srgbClr val="0070C0"/>
                </a:solidFill>
                <a:latin typeface="Times New Roman" pitchFamily="18" charset="0"/>
                <a:cs typeface="Times New Roman" pitchFamily="18" charset="0"/>
              </a:rPr>
              <a:t> </a:t>
            </a:r>
            <a:r>
              <a:rPr lang="en-US" sz="3000" b="1" dirty="0" err="1">
                <a:solidFill>
                  <a:srgbClr val="0070C0"/>
                </a:solidFill>
                <a:latin typeface="Times New Roman" pitchFamily="18" charset="0"/>
                <a:cs typeface="Times New Roman" pitchFamily="18" charset="0"/>
              </a:rPr>
              <a:t>giáo</a:t>
            </a:r>
            <a:r>
              <a:rPr lang="en-US" sz="3000" b="1" dirty="0">
                <a:solidFill>
                  <a:srgbClr val="0070C0"/>
                </a:solidFill>
                <a:latin typeface="Times New Roman" pitchFamily="18" charset="0"/>
                <a:cs typeface="Times New Roman" pitchFamily="18" charset="0"/>
              </a:rPr>
              <a:t> </a:t>
            </a:r>
            <a:r>
              <a:rPr lang="en-US" sz="3000" b="1" dirty="0" err="1">
                <a:solidFill>
                  <a:srgbClr val="0070C0"/>
                </a:solidFill>
                <a:latin typeface="Times New Roman" pitchFamily="18" charset="0"/>
                <a:cs typeface="Times New Roman" pitchFamily="18" charset="0"/>
              </a:rPr>
              <a:t>dục</a:t>
            </a:r>
            <a:r>
              <a:rPr lang="en-US" sz="3000" b="1" dirty="0">
                <a:solidFill>
                  <a:srgbClr val="0070C0"/>
                </a:solidFill>
                <a:latin typeface="Times New Roman" pitchFamily="18" charset="0"/>
                <a:cs typeface="Times New Roman" pitchFamily="18" charset="0"/>
              </a:rPr>
              <a:t> </a:t>
            </a:r>
            <a:r>
              <a:rPr lang="en-US" sz="3000" b="1" dirty="0" err="1">
                <a:solidFill>
                  <a:srgbClr val="0070C0"/>
                </a:solidFill>
                <a:latin typeface="Times New Roman" pitchFamily="18" charset="0"/>
                <a:cs typeface="Times New Roman" pitchFamily="18" charset="0"/>
              </a:rPr>
              <a:t>học</a:t>
            </a:r>
            <a:r>
              <a:rPr lang="en-US" sz="3000" b="1" dirty="0">
                <a:solidFill>
                  <a:srgbClr val="0070C0"/>
                </a:solidFill>
                <a:latin typeface="Times New Roman" pitchFamily="18" charset="0"/>
                <a:cs typeface="Times New Roman" pitchFamily="18" charset="0"/>
              </a:rPr>
              <a:t> </a:t>
            </a:r>
            <a:r>
              <a:rPr lang="en-US" sz="3000" b="1" dirty="0" err="1">
                <a:solidFill>
                  <a:srgbClr val="0070C0"/>
                </a:solidFill>
                <a:latin typeface="Times New Roman" pitchFamily="18" charset="0"/>
                <a:cs typeface="Times New Roman" pitchFamily="18" charset="0"/>
              </a:rPr>
              <a:t>sinh</a:t>
            </a:r>
            <a:r>
              <a:rPr lang="en-US" sz="3000" b="1" dirty="0">
                <a:solidFill>
                  <a:srgbClr val="0070C0"/>
                </a:solidFill>
                <a:latin typeface="Times New Roman" pitchFamily="18" charset="0"/>
                <a:cs typeface="Times New Roman" pitchFamily="18" charset="0"/>
              </a:rPr>
              <a:t> </a:t>
            </a:r>
            <a:r>
              <a:rPr lang="en-US" sz="3000" b="1" dirty="0" err="1">
                <a:solidFill>
                  <a:srgbClr val="0070C0"/>
                </a:solidFill>
                <a:latin typeface="Times New Roman" pitchFamily="18" charset="0"/>
                <a:cs typeface="Times New Roman" pitchFamily="18" charset="0"/>
              </a:rPr>
              <a:t>có</a:t>
            </a:r>
            <a:r>
              <a:rPr lang="en-US" sz="3000" b="1" dirty="0">
                <a:solidFill>
                  <a:srgbClr val="0070C0"/>
                </a:solidFill>
                <a:latin typeface="Times New Roman" pitchFamily="18" charset="0"/>
                <a:cs typeface="Times New Roman" pitchFamily="18" charset="0"/>
              </a:rPr>
              <a:t> </a:t>
            </a:r>
            <a:r>
              <a:rPr lang="en-US" sz="3000" b="1" dirty="0" err="1">
                <a:solidFill>
                  <a:srgbClr val="0070C0"/>
                </a:solidFill>
                <a:latin typeface="Times New Roman" pitchFamily="18" charset="0"/>
                <a:cs typeface="Times New Roman" pitchFamily="18" charset="0"/>
              </a:rPr>
              <a:t>hành</a:t>
            </a:r>
            <a:r>
              <a:rPr lang="en-US" sz="3000" b="1" dirty="0">
                <a:solidFill>
                  <a:srgbClr val="0070C0"/>
                </a:solidFill>
                <a:latin typeface="Times New Roman" pitchFamily="18" charset="0"/>
                <a:cs typeface="Times New Roman" pitchFamily="18" charset="0"/>
              </a:rPr>
              <a:t> vi </a:t>
            </a:r>
            <a:r>
              <a:rPr lang="en-US" sz="3000" b="1" dirty="0" err="1">
                <a:solidFill>
                  <a:srgbClr val="0070C0"/>
                </a:solidFill>
                <a:latin typeface="Times New Roman" pitchFamily="18" charset="0"/>
                <a:cs typeface="Times New Roman" pitchFamily="18" charset="0"/>
              </a:rPr>
              <a:t>chưa</a:t>
            </a:r>
            <a:r>
              <a:rPr lang="en-US" sz="3000" b="1" dirty="0">
                <a:solidFill>
                  <a:srgbClr val="0070C0"/>
                </a:solidFill>
                <a:latin typeface="Times New Roman" pitchFamily="18" charset="0"/>
                <a:cs typeface="Times New Roman" pitchFamily="18" charset="0"/>
              </a:rPr>
              <a:t> </a:t>
            </a:r>
            <a:r>
              <a:rPr lang="en-US" sz="3000" b="1" dirty="0" err="1">
                <a:solidFill>
                  <a:srgbClr val="0070C0"/>
                </a:solidFill>
                <a:latin typeface="Times New Roman" pitchFamily="18" charset="0"/>
                <a:cs typeface="Times New Roman" pitchFamily="18" charset="0"/>
              </a:rPr>
              <a:t>phù</a:t>
            </a:r>
            <a:r>
              <a:rPr lang="en-US" sz="3000" b="1" dirty="0">
                <a:solidFill>
                  <a:srgbClr val="0070C0"/>
                </a:solidFill>
                <a:latin typeface="Times New Roman" pitchFamily="18" charset="0"/>
                <a:cs typeface="Times New Roman" pitchFamily="18" charset="0"/>
              </a:rPr>
              <a:t> </a:t>
            </a:r>
            <a:r>
              <a:rPr lang="en-US" sz="3000" b="1" dirty="0" err="1">
                <a:solidFill>
                  <a:srgbClr val="0070C0"/>
                </a:solidFill>
                <a:latin typeface="Times New Roman" pitchFamily="18" charset="0"/>
                <a:cs typeface="Times New Roman" pitchFamily="18" charset="0"/>
              </a:rPr>
              <a:t>hợp</a:t>
            </a:r>
            <a:endParaRPr lang="en-US" sz="3000" b="1" dirty="0">
              <a:solidFill>
                <a:srgbClr val="0070C0"/>
              </a:solidFill>
              <a:latin typeface="Times New Roman" pitchFamily="18" charset="0"/>
              <a:cs typeface="Times New Roman" pitchFamily="18" charset="0"/>
            </a:endParaRPr>
          </a:p>
        </p:txBody>
      </p:sp>
      <p:sp>
        <p:nvSpPr>
          <p:cNvPr id="5" name="Slide Number Placeholder 4"/>
          <p:cNvSpPr>
            <a:spLocks noGrp="1"/>
          </p:cNvSpPr>
          <p:nvPr>
            <p:ph type="sldNum" sz="quarter" idx="11"/>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7A6438DB-E54C-4D80-9F1A-209207681764}" type="slidenum">
              <a:rPr lang="en-US">
                <a:solidFill>
                  <a:srgbClr val="FFFFFF"/>
                </a:solidFill>
                <a:latin typeface="Century Schoolbook" panose="02040604050505020304" pitchFamily="18" charset="0"/>
              </a:rPr>
              <a:pPr eaLnBrk="1" hangingPunct="1"/>
              <a:t>51</a:t>
            </a:fld>
            <a:endParaRPr lang="en-US">
              <a:solidFill>
                <a:srgbClr val="FFFFFF"/>
              </a:solidFill>
              <a:latin typeface="Century Schoolbook" panose="020406040505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path" presetSubtype="0" accel="50000" decel="50000" fill="hold" grpId="0" nodeType="clickEffect">
                                  <p:stCondLst>
                                    <p:cond delay="0"/>
                                  </p:stCondLst>
                                  <p:childTnLst>
                                    <p:animMotion origin="layout" path="M 0.8125 -0.1 L 0.8125 0.15 " pathEditMode="relative" rAng="0" ptsTypes="AA">
                                      <p:cBhvr>
                                        <p:cTn id="11" dur="2000" fill="hold"/>
                                        <p:tgtEl>
                                          <p:spTgt spid="3"/>
                                        </p:tgtEl>
                                        <p:attrNameLst>
                                          <p:attrName>ppt_x</p:attrName>
                                          <p:attrName>ppt_y</p:attrName>
                                        </p:attrNameLst>
                                      </p:cBhvr>
                                      <p:rCtr x="0" y="12500"/>
                                    </p:animMotion>
                                  </p:childTnLst>
                                </p:cTn>
                              </p:par>
                            </p:childTnLst>
                          </p:cTn>
                        </p:par>
                      </p:childTnLst>
                    </p:cTn>
                  </p:par>
                  <p:par>
                    <p:cTn id="12" fill="hold" nodeType="clickPar">
                      <p:stCondLst>
                        <p:cond delay="indefinite"/>
                      </p:stCondLst>
                      <p:childTnLst>
                        <p:par>
                          <p:cTn id="13" fill="hold" nodeType="withGroup">
                            <p:stCondLst>
                              <p:cond delay="0"/>
                            </p:stCondLst>
                            <p:childTnLst>
                              <p:par>
                                <p:cTn id="14" presetID="42" presetClass="path" presetSubtype="0" accel="50000" decel="50000" fill="hold" grpId="0" nodeType="clickEffect">
                                  <p:stCondLst>
                                    <p:cond delay="0"/>
                                  </p:stCondLst>
                                  <p:childTnLst>
                                    <p:animMotion origin="layout" path="M 0.80416 -0.07777 L 0.80416 0.17223 " pathEditMode="relative" rAng="0" ptsTypes="AA">
                                      <p:cBhvr>
                                        <p:cTn id="15" dur="2000" fill="hold"/>
                                        <p:tgtEl>
                                          <p:spTgt spid="4"/>
                                        </p:tgtEl>
                                        <p:attrNameLst>
                                          <p:attrName>ppt_x</p:attrName>
                                          <p:attrName>ppt_y</p:attrName>
                                        </p:attrNameLst>
                                      </p:cBhvr>
                                      <p:rCtr x="0" y="12500"/>
                                    </p:animMotion>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xit" presetSubtype="0" fill="hold" grpId="1" nodeType="clickEffect">
                                  <p:stCondLst>
                                    <p:cond delay="0"/>
                                  </p:stCondLst>
                                  <p:childTnLst>
                                    <p:animEffect transition="out" filter="fade">
                                      <p:cBhvr>
                                        <p:cTn id="19" dur="500"/>
                                        <p:tgtEl>
                                          <p:spTgt spid="3"/>
                                        </p:tgtEl>
                                      </p:cBhvr>
                                    </p:animEffect>
                                    <p:set>
                                      <p:cBhvr>
                                        <p:cTn id="20" dur="1" fill="hold">
                                          <p:stCondLst>
                                            <p:cond delay="499"/>
                                          </p:stCondLst>
                                        </p:cTn>
                                        <p:tgtEl>
                                          <p:spTgt spid="3"/>
                                        </p:tgtEl>
                                        <p:attrNameLst>
                                          <p:attrName>style.visibility</p:attrName>
                                        </p:attrNameLst>
                                      </p:cBhvr>
                                      <p:to>
                                        <p:strVal val="hidden"/>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6" presetClass="exit" presetSubtype="21" fill="hold" grpId="1" nodeType="clickEffect">
                                  <p:stCondLst>
                                    <p:cond delay="0"/>
                                  </p:stCondLst>
                                  <p:childTnLst>
                                    <p:animEffect transition="out" filter="barn(inVertical)">
                                      <p:cBhvr>
                                        <p:cTn id="24" dur="500"/>
                                        <p:tgtEl>
                                          <p:spTgt spid="4"/>
                                        </p:tgtEl>
                                      </p:cBhvr>
                                    </p:animEffect>
                                    <p:set>
                                      <p:cBhvr>
                                        <p:cTn id="25" dur="1" fill="hold">
                                          <p:stCondLst>
                                            <p:cond delay="499"/>
                                          </p:stCondLst>
                                        </p:cTn>
                                        <p:tgtEl>
                                          <p:spTgt spid="4"/>
                                        </p:tgtEl>
                                        <p:attrNameLst>
                                          <p:attrName>style.visibility</p:attrName>
                                        </p:attrNameLst>
                                      </p:cBhvr>
                                      <p:to>
                                        <p:strVal val="hidden"/>
                                      </p:to>
                                    </p:set>
                                  </p:childTnLst>
                                </p:cTn>
                              </p:par>
                            </p:childTnLst>
                          </p:cTn>
                        </p:par>
                      </p:childTnLst>
                    </p:cTn>
                  </p:par>
                  <p:par>
                    <p:cTn id="26" fill="hold" nodeType="clickPar">
                      <p:stCondLst>
                        <p:cond delay="indefinite"/>
                      </p:stCondLst>
                      <p:childTnLst>
                        <p:par>
                          <p:cTn id="27" fill="hold" nodeType="withGroup">
                            <p:stCondLst>
                              <p:cond delay="0"/>
                            </p:stCondLst>
                            <p:childTnLst>
                              <p:par>
                                <p:cTn id="28" presetID="21" presetClass="entr" presetSubtype="1" fill="hold" grpId="0" nodeType="clickEffect">
                                  <p:stCondLst>
                                    <p:cond delay="0"/>
                                  </p:stCondLst>
                                  <p:childTnLst>
                                    <p:set>
                                      <p:cBhvr>
                                        <p:cTn id="29" dur="1" fill="hold">
                                          <p:stCondLst>
                                            <p:cond delay="0"/>
                                          </p:stCondLst>
                                        </p:cTn>
                                        <p:tgtEl>
                                          <p:spTgt spid="79874">
                                            <p:txEl>
                                              <p:pRg st="0" end="0"/>
                                            </p:txEl>
                                          </p:spTgt>
                                        </p:tgtEl>
                                        <p:attrNameLst>
                                          <p:attrName>style.visibility</p:attrName>
                                        </p:attrNameLst>
                                      </p:cBhvr>
                                      <p:to>
                                        <p:strVal val="visible"/>
                                      </p:to>
                                    </p:set>
                                    <p:animEffect transition="in" filter="wheel(1)">
                                      <p:cBhvr>
                                        <p:cTn id="30" dur="2000"/>
                                        <p:tgtEl>
                                          <p:spTgt spid="79874">
                                            <p:txEl>
                                              <p:pRg st="0" end="0"/>
                                            </p:txEl>
                                          </p:spTgt>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21" presetClass="entr" presetSubtype="1" fill="hold" grpId="0" nodeType="clickEffect">
                                  <p:stCondLst>
                                    <p:cond delay="0"/>
                                  </p:stCondLst>
                                  <p:childTnLst>
                                    <p:set>
                                      <p:cBhvr>
                                        <p:cTn id="34" dur="1" fill="hold">
                                          <p:stCondLst>
                                            <p:cond delay="0"/>
                                          </p:stCondLst>
                                        </p:cTn>
                                        <p:tgtEl>
                                          <p:spTgt spid="79874">
                                            <p:txEl>
                                              <p:pRg st="1" end="1"/>
                                            </p:txEl>
                                          </p:spTgt>
                                        </p:tgtEl>
                                        <p:attrNameLst>
                                          <p:attrName>style.visibility</p:attrName>
                                        </p:attrNameLst>
                                      </p:cBhvr>
                                      <p:to>
                                        <p:strVal val="visible"/>
                                      </p:to>
                                    </p:set>
                                    <p:animEffect transition="in" filter="wheel(1)">
                                      <p:cBhvr>
                                        <p:cTn id="35" dur="2000"/>
                                        <p:tgtEl>
                                          <p:spTgt spid="79874">
                                            <p:txEl>
                                              <p:pRg st="1" end="1"/>
                                            </p:txEl>
                                          </p:spTgt>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21" presetClass="entr" presetSubtype="1" fill="hold" grpId="0" nodeType="clickEffect">
                                  <p:stCondLst>
                                    <p:cond delay="0"/>
                                  </p:stCondLst>
                                  <p:childTnLst>
                                    <p:set>
                                      <p:cBhvr>
                                        <p:cTn id="39" dur="1" fill="hold">
                                          <p:stCondLst>
                                            <p:cond delay="0"/>
                                          </p:stCondLst>
                                        </p:cTn>
                                        <p:tgtEl>
                                          <p:spTgt spid="79874">
                                            <p:txEl>
                                              <p:pRg st="2" end="2"/>
                                            </p:txEl>
                                          </p:spTgt>
                                        </p:tgtEl>
                                        <p:attrNameLst>
                                          <p:attrName>style.visibility</p:attrName>
                                        </p:attrNameLst>
                                      </p:cBhvr>
                                      <p:to>
                                        <p:strVal val="visible"/>
                                      </p:to>
                                    </p:set>
                                    <p:animEffect transition="in" filter="wheel(1)">
                                      <p:cBhvr>
                                        <p:cTn id="40" dur="2000"/>
                                        <p:tgtEl>
                                          <p:spTgt spid="7987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74" grpId="0" build="p"/>
      <p:bldP spid="3" grpId="0" animBg="1"/>
      <p:bldP spid="3" grpId="1" animBg="1"/>
      <p:bldP spid="4" grpId="0" animBg="1"/>
      <p:bldP spid="4" grpId="1" animBg="1"/>
      <p:bldP spid="2" grpId="0" animBg="1"/>
    </p:bldLst>
  </p:timing>
</p:sld>
</file>

<file path=ppt/slides/slide52.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9634" name="Rectangle 2"/>
          <p:cNvSpPr>
            <a:spLocks noGrp="1" noChangeArrowheads="1"/>
          </p:cNvSpPr>
          <p:nvPr>
            <p:ph type="subTitle" idx="1"/>
          </p:nvPr>
        </p:nvSpPr>
        <p:spPr>
          <a:xfrm>
            <a:off x="228600" y="257175"/>
            <a:ext cx="8686800" cy="6372225"/>
          </a:xfrm>
        </p:spPr>
        <p:txBody>
          <a:bodyPr/>
          <a:lstStyle/>
          <a:p>
            <a:r>
              <a:rPr lang="pt-BR" sz="3000" smtClean="0">
                <a:solidFill>
                  <a:srgbClr val="002060"/>
                </a:solidFill>
                <a:latin typeface="Times New Roman" panose="02020603050405020304" pitchFamily="18" charset="0"/>
                <a:cs typeface="Times New Roman" panose="02020603050405020304" pitchFamily="18" charset="0"/>
              </a:rPr>
              <a:t>3.1. Tìm hiểu nguyên nhân, mục đích của những hành vi chưa phù hợp,</a:t>
            </a:r>
            <a:r>
              <a:rPr lang="en-US" sz="3000" smtClean="0">
                <a:solidFill>
                  <a:srgbClr val="002060"/>
                </a:solidFill>
                <a:latin typeface="Times New Roman" panose="02020603050405020304" pitchFamily="18" charset="0"/>
                <a:cs typeface="Times New Roman" panose="02020603050405020304" pitchFamily="18" charset="0"/>
              </a:rPr>
              <a:t> quan tâm đúng mức đến những khó khăn của học sinh</a:t>
            </a:r>
          </a:p>
          <a:p>
            <a:r>
              <a:rPr lang="en-US" sz="3000" i="1" smtClean="0">
                <a:solidFill>
                  <a:srgbClr val="002060"/>
                </a:solidFill>
                <a:latin typeface="Times New Roman" panose="02020603050405020304" pitchFamily="18" charset="0"/>
                <a:cs typeface="Times New Roman" panose="02020603050405020304" pitchFamily="18" charset="0"/>
              </a:rPr>
              <a:t>	a. Nguyên nhân của hành vi chưa phù hợp</a:t>
            </a:r>
          </a:p>
          <a:p>
            <a:r>
              <a:rPr lang="pt-BR" sz="3000" i="1" smtClean="0">
                <a:solidFill>
                  <a:srgbClr val="002060"/>
                </a:solidFill>
                <a:latin typeface="Times New Roman" panose="02020603050405020304" pitchFamily="18" charset="0"/>
                <a:cs typeface="Times New Roman" panose="02020603050405020304" pitchFamily="18" charset="0"/>
              </a:rPr>
              <a:t>	b. Mục đích của hành vi chưa phù hợp:</a:t>
            </a:r>
            <a:endParaRPr lang="pt-BR" sz="3000" smtClean="0">
              <a:solidFill>
                <a:srgbClr val="002060"/>
              </a:solidFill>
              <a:latin typeface="Times New Roman" panose="02020603050405020304" pitchFamily="18" charset="0"/>
              <a:cs typeface="Times New Roman" panose="02020603050405020304" pitchFamily="18" charset="0"/>
            </a:endParaRPr>
          </a:p>
          <a:p>
            <a:r>
              <a:rPr lang="en-US" sz="3000" b="0" smtClean="0">
                <a:solidFill>
                  <a:srgbClr val="002060"/>
                </a:solidFill>
                <a:latin typeface="Times New Roman" panose="02020603050405020304" pitchFamily="18" charset="0"/>
                <a:cs typeface="Times New Roman" panose="02020603050405020304" pitchFamily="18" charset="0"/>
              </a:rPr>
              <a:t>	- Muốn thu hút sự chú ý của người  khác bằng      	hành vi khác thường</a:t>
            </a:r>
          </a:p>
          <a:p>
            <a:r>
              <a:rPr lang="en-US" sz="3000" b="0" smtClean="0">
                <a:solidFill>
                  <a:srgbClr val="002060"/>
                </a:solidFill>
                <a:latin typeface="Times New Roman" panose="02020603050405020304" pitchFamily="18" charset="0"/>
                <a:cs typeface="Times New Roman" panose="02020603050405020304" pitchFamily="18" charset="0"/>
              </a:rPr>
              <a:t>	- Muốn thể hiện quyền lực </a:t>
            </a:r>
          </a:p>
          <a:p>
            <a:r>
              <a:rPr lang="pt-BR" sz="3000" b="0" smtClean="0">
                <a:solidFill>
                  <a:srgbClr val="002060"/>
                </a:solidFill>
                <a:latin typeface="Times New Roman" panose="02020603050405020304" pitchFamily="18" charset="0"/>
                <a:cs typeface="Times New Roman" panose="02020603050405020304" pitchFamily="18" charset="0"/>
              </a:rPr>
              <a:t>	- Trả đũa</a:t>
            </a:r>
          </a:p>
          <a:p>
            <a:r>
              <a:rPr lang="pt-BR" sz="3000" b="0" smtClean="0">
                <a:solidFill>
                  <a:srgbClr val="002060"/>
                </a:solidFill>
                <a:latin typeface="Times New Roman" panose="02020603050405020304" pitchFamily="18" charset="0"/>
                <a:cs typeface="Times New Roman" panose="02020603050405020304" pitchFamily="18" charset="0"/>
              </a:rPr>
              <a:t>	- Thể hiện sự không thích hợp...</a:t>
            </a:r>
          </a:p>
          <a:p>
            <a:endParaRPr lang="pt-BR" sz="3000" b="0" smtClean="0">
              <a:solidFill>
                <a:srgbClr val="002060"/>
              </a:solidFill>
              <a:latin typeface="Times New Roman" panose="02020603050405020304" pitchFamily="18" charset="0"/>
              <a:cs typeface="Times New Roman" panose="02020603050405020304" pitchFamily="18" charset="0"/>
            </a:endParaRPr>
          </a:p>
          <a:p>
            <a:pPr>
              <a:buFontTx/>
              <a:buChar char="-"/>
            </a:pPr>
            <a:endParaRPr lang="en-US" sz="3000" smtClean="0">
              <a:solidFill>
                <a:srgbClr val="002060"/>
              </a:solidFill>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3D094CD5-52A2-493B-BDE7-ECB23FD53CF4}" type="slidenum">
              <a:rPr lang="en-US">
                <a:solidFill>
                  <a:srgbClr val="FFFFFF"/>
                </a:solidFill>
                <a:latin typeface="Century Schoolbook" panose="02040604050505020304" pitchFamily="18" charset="0"/>
              </a:rPr>
              <a:pPr eaLnBrk="1" hangingPunct="1"/>
              <a:t>52</a:t>
            </a:fld>
            <a:endParaRPr lang="en-US">
              <a:solidFill>
                <a:srgbClr val="FFFFFF"/>
              </a:solidFill>
              <a:latin typeface="Century Schoolbook" panose="020406040505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69634">
                                            <p:txEl>
                                              <p:pRg st="0" end="0"/>
                                            </p:txEl>
                                          </p:spTgt>
                                        </p:tgtEl>
                                        <p:attrNameLst>
                                          <p:attrName>style.visibility</p:attrName>
                                        </p:attrNameLst>
                                      </p:cBhvr>
                                      <p:to>
                                        <p:strVal val="visible"/>
                                      </p:to>
                                    </p:set>
                                    <p:animEffect transition="in" filter="box(out)">
                                      <p:cBhvr>
                                        <p:cTn id="7" dur="500"/>
                                        <p:tgtEl>
                                          <p:spTgt spid="6963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69634">
                                            <p:txEl>
                                              <p:pRg st="1" end="1"/>
                                            </p:txEl>
                                          </p:spTgt>
                                        </p:tgtEl>
                                        <p:attrNameLst>
                                          <p:attrName>style.visibility</p:attrName>
                                        </p:attrNameLst>
                                      </p:cBhvr>
                                      <p:to>
                                        <p:strVal val="visible"/>
                                      </p:to>
                                    </p:set>
                                    <p:animEffect transition="in" filter="box(out)">
                                      <p:cBhvr>
                                        <p:cTn id="12" dur="500"/>
                                        <p:tgtEl>
                                          <p:spTgt spid="69634">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32" fill="hold" grpId="0" nodeType="clickEffect">
                                  <p:stCondLst>
                                    <p:cond delay="0"/>
                                  </p:stCondLst>
                                  <p:childTnLst>
                                    <p:set>
                                      <p:cBhvr>
                                        <p:cTn id="16" dur="1" fill="hold">
                                          <p:stCondLst>
                                            <p:cond delay="0"/>
                                          </p:stCondLst>
                                        </p:cTn>
                                        <p:tgtEl>
                                          <p:spTgt spid="69634">
                                            <p:txEl>
                                              <p:pRg st="2" end="2"/>
                                            </p:txEl>
                                          </p:spTgt>
                                        </p:tgtEl>
                                        <p:attrNameLst>
                                          <p:attrName>style.visibility</p:attrName>
                                        </p:attrNameLst>
                                      </p:cBhvr>
                                      <p:to>
                                        <p:strVal val="visible"/>
                                      </p:to>
                                    </p:set>
                                    <p:animEffect transition="in" filter="box(out)">
                                      <p:cBhvr>
                                        <p:cTn id="17" dur="500"/>
                                        <p:tgtEl>
                                          <p:spTgt spid="69634">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32" fill="hold" grpId="0" nodeType="clickEffect">
                                  <p:stCondLst>
                                    <p:cond delay="0"/>
                                  </p:stCondLst>
                                  <p:childTnLst>
                                    <p:set>
                                      <p:cBhvr>
                                        <p:cTn id="21" dur="1" fill="hold">
                                          <p:stCondLst>
                                            <p:cond delay="0"/>
                                          </p:stCondLst>
                                        </p:cTn>
                                        <p:tgtEl>
                                          <p:spTgt spid="69634">
                                            <p:txEl>
                                              <p:pRg st="3" end="3"/>
                                            </p:txEl>
                                          </p:spTgt>
                                        </p:tgtEl>
                                        <p:attrNameLst>
                                          <p:attrName>style.visibility</p:attrName>
                                        </p:attrNameLst>
                                      </p:cBhvr>
                                      <p:to>
                                        <p:strVal val="visible"/>
                                      </p:to>
                                    </p:set>
                                    <p:animEffect transition="in" filter="box(out)">
                                      <p:cBhvr>
                                        <p:cTn id="22" dur="500"/>
                                        <p:tgtEl>
                                          <p:spTgt spid="69634">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4" presetClass="entr" presetSubtype="32" fill="hold" grpId="0" nodeType="clickEffect">
                                  <p:stCondLst>
                                    <p:cond delay="0"/>
                                  </p:stCondLst>
                                  <p:childTnLst>
                                    <p:set>
                                      <p:cBhvr>
                                        <p:cTn id="26" dur="1" fill="hold">
                                          <p:stCondLst>
                                            <p:cond delay="0"/>
                                          </p:stCondLst>
                                        </p:cTn>
                                        <p:tgtEl>
                                          <p:spTgt spid="69634">
                                            <p:txEl>
                                              <p:pRg st="4" end="4"/>
                                            </p:txEl>
                                          </p:spTgt>
                                        </p:tgtEl>
                                        <p:attrNameLst>
                                          <p:attrName>style.visibility</p:attrName>
                                        </p:attrNameLst>
                                      </p:cBhvr>
                                      <p:to>
                                        <p:strVal val="visible"/>
                                      </p:to>
                                    </p:set>
                                    <p:animEffect transition="in" filter="box(out)">
                                      <p:cBhvr>
                                        <p:cTn id="27" dur="500"/>
                                        <p:tgtEl>
                                          <p:spTgt spid="69634">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4" presetClass="entr" presetSubtype="32" fill="hold" grpId="0" nodeType="clickEffect">
                                  <p:stCondLst>
                                    <p:cond delay="0"/>
                                  </p:stCondLst>
                                  <p:childTnLst>
                                    <p:set>
                                      <p:cBhvr>
                                        <p:cTn id="31" dur="1" fill="hold">
                                          <p:stCondLst>
                                            <p:cond delay="0"/>
                                          </p:stCondLst>
                                        </p:cTn>
                                        <p:tgtEl>
                                          <p:spTgt spid="69634">
                                            <p:txEl>
                                              <p:pRg st="5" end="5"/>
                                            </p:txEl>
                                          </p:spTgt>
                                        </p:tgtEl>
                                        <p:attrNameLst>
                                          <p:attrName>style.visibility</p:attrName>
                                        </p:attrNameLst>
                                      </p:cBhvr>
                                      <p:to>
                                        <p:strVal val="visible"/>
                                      </p:to>
                                    </p:set>
                                    <p:animEffect transition="in" filter="box(out)">
                                      <p:cBhvr>
                                        <p:cTn id="32" dur="500"/>
                                        <p:tgtEl>
                                          <p:spTgt spid="69634">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4" presetClass="entr" presetSubtype="32" fill="hold" grpId="0" nodeType="clickEffect">
                                  <p:stCondLst>
                                    <p:cond delay="0"/>
                                  </p:stCondLst>
                                  <p:childTnLst>
                                    <p:set>
                                      <p:cBhvr>
                                        <p:cTn id="36" dur="1" fill="hold">
                                          <p:stCondLst>
                                            <p:cond delay="0"/>
                                          </p:stCondLst>
                                        </p:cTn>
                                        <p:tgtEl>
                                          <p:spTgt spid="69634">
                                            <p:txEl>
                                              <p:pRg st="6" end="6"/>
                                            </p:txEl>
                                          </p:spTgt>
                                        </p:tgtEl>
                                        <p:attrNameLst>
                                          <p:attrName>style.visibility</p:attrName>
                                        </p:attrNameLst>
                                      </p:cBhvr>
                                      <p:to>
                                        <p:strVal val="visible"/>
                                      </p:to>
                                    </p:set>
                                    <p:animEffect transition="in" filter="box(out)">
                                      <p:cBhvr>
                                        <p:cTn id="37" dur="500"/>
                                        <p:tgtEl>
                                          <p:spTgt spid="6963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4" grpId="0" build="p" autoUpdateAnimBg="0"/>
    </p:bldLst>
  </p:timing>
</p:sld>
</file>

<file path=ppt/slides/slide53.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9394" name="Rectangle 2"/>
          <p:cNvSpPr>
            <a:spLocks noGrp="1" noChangeArrowheads="1"/>
          </p:cNvSpPr>
          <p:nvPr>
            <p:ph type="subTitle" idx="1"/>
          </p:nvPr>
        </p:nvSpPr>
        <p:spPr>
          <a:xfrm>
            <a:off x="63500" y="0"/>
            <a:ext cx="8823325" cy="6629400"/>
          </a:xfrm>
        </p:spPr>
        <p:txBody>
          <a:bodyPr/>
          <a:lstStyle/>
          <a:p>
            <a:r>
              <a:rPr lang="en-US" sz="2900" smtClean="0">
                <a:solidFill>
                  <a:srgbClr val="002060"/>
                </a:solidFill>
                <a:latin typeface="Times New Roman" panose="02020603050405020304" pitchFamily="18" charset="0"/>
                <a:cs typeface="Times New Roman" panose="02020603050405020304" pitchFamily="18" charset="0"/>
              </a:rPr>
              <a:t>3.2. Các nội dung cần giáo dục</a:t>
            </a:r>
          </a:p>
          <a:p>
            <a:r>
              <a:rPr lang="en-US" sz="2900" smtClean="0">
                <a:solidFill>
                  <a:srgbClr val="002060"/>
                </a:solidFill>
                <a:latin typeface="Times New Roman" panose="02020603050405020304" pitchFamily="18" charset="0"/>
                <a:cs typeface="Times New Roman" panose="02020603050405020304" pitchFamily="18" charset="0"/>
              </a:rPr>
              <a:t>	</a:t>
            </a:r>
            <a:r>
              <a:rPr lang="en-US" sz="2900" i="1" smtClean="0">
                <a:solidFill>
                  <a:srgbClr val="002060"/>
                </a:solidFill>
                <a:latin typeface="Times New Roman" panose="02020603050405020304" pitchFamily="18" charset="0"/>
                <a:cs typeface="Times New Roman" panose="02020603050405020304" pitchFamily="18" charset="0"/>
              </a:rPr>
              <a:t>Nhà GD cần làm cho HS:</a:t>
            </a:r>
          </a:p>
          <a:p>
            <a:r>
              <a:rPr lang="en-US" sz="2900" smtClean="0">
                <a:solidFill>
                  <a:srgbClr val="002060"/>
                </a:solidFill>
                <a:latin typeface="Times New Roman" panose="02020603050405020304" pitchFamily="18" charset="0"/>
                <a:cs typeface="Times New Roman" panose="02020603050405020304" pitchFamily="18" charset="0"/>
              </a:rPr>
              <a:t>	</a:t>
            </a:r>
            <a:r>
              <a:rPr lang="en-US" sz="2900" b="0" smtClean="0">
                <a:solidFill>
                  <a:srgbClr val="002060"/>
                </a:solidFill>
                <a:latin typeface="Times New Roman" panose="02020603050405020304" pitchFamily="18" charset="0"/>
                <a:cs typeface="Times New Roman" panose="02020603050405020304" pitchFamily="18" charset="0"/>
              </a:rPr>
              <a:t>- Nhận thức đúng về điểm mạnh và điểm  yếu       	của bản thân</a:t>
            </a:r>
          </a:p>
          <a:p>
            <a:r>
              <a:rPr lang="en-US" sz="2900" b="0" smtClean="0">
                <a:solidFill>
                  <a:srgbClr val="002060"/>
                </a:solidFill>
                <a:latin typeface="Times New Roman" panose="02020603050405020304" pitchFamily="18" charset="0"/>
                <a:cs typeface="Times New Roman" panose="02020603050405020304" pitchFamily="18" charset="0"/>
              </a:rPr>
              <a:t>	- Nhận thức được những định hướng giá trị đúng 	đắn đối với bản thân</a:t>
            </a:r>
          </a:p>
          <a:p>
            <a:r>
              <a:rPr lang="en-US" sz="2900" b="0" smtClean="0">
                <a:solidFill>
                  <a:srgbClr val="002060"/>
                </a:solidFill>
                <a:latin typeface="Times New Roman" panose="02020603050405020304" pitchFamily="18" charset="0"/>
                <a:cs typeface="Times New Roman" panose="02020603050405020304" pitchFamily="18" charset="0"/>
              </a:rPr>
              <a:t>	- </a:t>
            </a:r>
            <a:r>
              <a:rPr lang="vi-VN" sz="2900" b="0" smtClean="0">
                <a:solidFill>
                  <a:srgbClr val="002060"/>
                </a:solidFill>
                <a:cs typeface="Times New Roman" panose="02020603050405020304" pitchFamily="18" charset="0"/>
              </a:rPr>
              <a:t>Tự tin về giá trị và những điểm mạnh của mình </a:t>
            </a:r>
            <a:r>
              <a:rPr lang="en-US" sz="2900" b="0" smtClean="0">
                <a:solidFill>
                  <a:srgbClr val="002060"/>
                </a:solidFill>
                <a:latin typeface="Times New Roman" panose="02020603050405020304" pitchFamily="18" charset="0"/>
                <a:cs typeface="Times New Roman" panose="02020603050405020304" pitchFamily="18" charset="0"/>
              </a:rPr>
              <a:t>	</a:t>
            </a:r>
            <a:r>
              <a:rPr lang="vi-VN" sz="2900" b="0" smtClean="0">
                <a:solidFill>
                  <a:srgbClr val="002060"/>
                </a:solidFill>
                <a:cs typeface="Times New Roman" panose="02020603050405020304" pitchFamily="18" charset="0"/>
              </a:rPr>
              <a:t>để làm điểm tựa cho những hành vi và ứng xử một cách tích cực</a:t>
            </a:r>
            <a:endParaRPr lang="en-US" sz="2900" b="0" smtClean="0">
              <a:solidFill>
                <a:srgbClr val="002060"/>
              </a:solidFill>
              <a:latin typeface="Times New Roman" panose="02020603050405020304" pitchFamily="18" charset="0"/>
              <a:cs typeface="Times New Roman" panose="02020603050405020304" pitchFamily="18" charset="0"/>
            </a:endParaRPr>
          </a:p>
          <a:p>
            <a:r>
              <a:rPr lang="en-US" sz="2900" b="0" smtClean="0">
                <a:solidFill>
                  <a:srgbClr val="002060"/>
                </a:solidFill>
                <a:latin typeface="Times New Roman" panose="02020603050405020304" pitchFamily="18" charset="0"/>
                <a:cs typeface="Times New Roman" panose="02020603050405020304" pitchFamily="18" charset="0"/>
              </a:rPr>
              <a:t>	- </a:t>
            </a:r>
            <a:r>
              <a:rPr lang="vi-VN" sz="2900" b="0" smtClean="0">
                <a:solidFill>
                  <a:srgbClr val="002060"/>
                </a:solidFill>
                <a:cs typeface="Times New Roman" panose="02020603050405020304" pitchFamily="18" charset="0"/>
              </a:rPr>
              <a:t>Nhận thức được hậu quả của những hành vi tiêu cực và tất yếu phải thay đổi thói quen, hành vi cũ</a:t>
            </a:r>
            <a:endParaRPr lang="en-US" sz="2900" b="0" smtClean="0">
              <a:solidFill>
                <a:srgbClr val="002060"/>
              </a:solidFill>
              <a:latin typeface="Times New Roman" panose="02020603050405020304" pitchFamily="18" charset="0"/>
              <a:cs typeface="Times New Roman" panose="02020603050405020304" pitchFamily="18" charset="0"/>
            </a:endParaRPr>
          </a:p>
          <a:p>
            <a:r>
              <a:rPr lang="en-US" sz="2900" b="0" smtClean="0">
                <a:solidFill>
                  <a:srgbClr val="002060"/>
                </a:solidFill>
                <a:latin typeface="Times New Roman" panose="02020603050405020304" pitchFamily="18" charset="0"/>
                <a:cs typeface="Times New Roman" panose="02020603050405020304" pitchFamily="18" charset="0"/>
              </a:rPr>
              <a:t>	- Suy nghĩ tích cực và suy nghĩ trước khi hành động</a:t>
            </a:r>
          </a:p>
          <a:p>
            <a:pPr>
              <a:buFontTx/>
              <a:buAutoNum type="alphaLcPeriod"/>
            </a:pPr>
            <a:endParaRPr lang="en-US" sz="2900" i="1" smtClean="0">
              <a:solidFill>
                <a:srgbClr val="002060"/>
              </a:solidFill>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1FA8BD55-B7AA-47B6-B435-75E91589CF6D}" type="slidenum">
              <a:rPr lang="en-US">
                <a:solidFill>
                  <a:srgbClr val="FFFFFF"/>
                </a:solidFill>
                <a:latin typeface="Century Schoolbook" panose="02040604050505020304" pitchFamily="18" charset="0"/>
              </a:rPr>
              <a:pPr eaLnBrk="1" hangingPunct="1"/>
              <a:t>53</a:t>
            </a:fld>
            <a:endParaRPr lang="en-US">
              <a:solidFill>
                <a:srgbClr val="FFFFFF"/>
              </a:solidFill>
              <a:latin typeface="Century Schoolbook" panose="020406040505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59394">
                                            <p:txEl>
                                              <p:pRg st="0" end="0"/>
                                            </p:txEl>
                                          </p:spTgt>
                                        </p:tgtEl>
                                        <p:attrNameLst>
                                          <p:attrName>style.visibility</p:attrName>
                                        </p:attrNameLst>
                                      </p:cBhvr>
                                      <p:to>
                                        <p:strVal val="visible"/>
                                      </p:to>
                                    </p:set>
                                    <p:animEffect transition="in" filter="box(out)">
                                      <p:cBhvr>
                                        <p:cTn id="7" dur="500"/>
                                        <p:tgtEl>
                                          <p:spTgt spid="5939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59394">
                                            <p:txEl>
                                              <p:pRg st="1" end="1"/>
                                            </p:txEl>
                                          </p:spTgt>
                                        </p:tgtEl>
                                        <p:attrNameLst>
                                          <p:attrName>style.visibility</p:attrName>
                                        </p:attrNameLst>
                                      </p:cBhvr>
                                      <p:to>
                                        <p:strVal val="visible"/>
                                      </p:to>
                                    </p:set>
                                    <p:animEffect transition="in" filter="box(out)">
                                      <p:cBhvr>
                                        <p:cTn id="12" dur="500"/>
                                        <p:tgtEl>
                                          <p:spTgt spid="59394">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32" fill="hold" grpId="0" nodeType="clickEffect">
                                  <p:stCondLst>
                                    <p:cond delay="0"/>
                                  </p:stCondLst>
                                  <p:childTnLst>
                                    <p:set>
                                      <p:cBhvr>
                                        <p:cTn id="16" dur="1" fill="hold">
                                          <p:stCondLst>
                                            <p:cond delay="0"/>
                                          </p:stCondLst>
                                        </p:cTn>
                                        <p:tgtEl>
                                          <p:spTgt spid="59394">
                                            <p:txEl>
                                              <p:pRg st="2" end="2"/>
                                            </p:txEl>
                                          </p:spTgt>
                                        </p:tgtEl>
                                        <p:attrNameLst>
                                          <p:attrName>style.visibility</p:attrName>
                                        </p:attrNameLst>
                                      </p:cBhvr>
                                      <p:to>
                                        <p:strVal val="visible"/>
                                      </p:to>
                                    </p:set>
                                    <p:animEffect transition="in" filter="box(out)">
                                      <p:cBhvr>
                                        <p:cTn id="17" dur="500"/>
                                        <p:tgtEl>
                                          <p:spTgt spid="59394">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32" fill="hold" grpId="0" nodeType="clickEffect">
                                  <p:stCondLst>
                                    <p:cond delay="0"/>
                                  </p:stCondLst>
                                  <p:childTnLst>
                                    <p:set>
                                      <p:cBhvr>
                                        <p:cTn id="21" dur="1" fill="hold">
                                          <p:stCondLst>
                                            <p:cond delay="0"/>
                                          </p:stCondLst>
                                        </p:cTn>
                                        <p:tgtEl>
                                          <p:spTgt spid="59394">
                                            <p:txEl>
                                              <p:pRg st="3" end="3"/>
                                            </p:txEl>
                                          </p:spTgt>
                                        </p:tgtEl>
                                        <p:attrNameLst>
                                          <p:attrName>style.visibility</p:attrName>
                                        </p:attrNameLst>
                                      </p:cBhvr>
                                      <p:to>
                                        <p:strVal val="visible"/>
                                      </p:to>
                                    </p:set>
                                    <p:animEffect transition="in" filter="box(out)">
                                      <p:cBhvr>
                                        <p:cTn id="22" dur="500"/>
                                        <p:tgtEl>
                                          <p:spTgt spid="59394">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4" presetClass="entr" presetSubtype="32" fill="hold" grpId="0" nodeType="clickEffect">
                                  <p:stCondLst>
                                    <p:cond delay="0"/>
                                  </p:stCondLst>
                                  <p:childTnLst>
                                    <p:set>
                                      <p:cBhvr>
                                        <p:cTn id="26" dur="1" fill="hold">
                                          <p:stCondLst>
                                            <p:cond delay="0"/>
                                          </p:stCondLst>
                                        </p:cTn>
                                        <p:tgtEl>
                                          <p:spTgt spid="59394">
                                            <p:txEl>
                                              <p:pRg st="4" end="4"/>
                                            </p:txEl>
                                          </p:spTgt>
                                        </p:tgtEl>
                                        <p:attrNameLst>
                                          <p:attrName>style.visibility</p:attrName>
                                        </p:attrNameLst>
                                      </p:cBhvr>
                                      <p:to>
                                        <p:strVal val="visible"/>
                                      </p:to>
                                    </p:set>
                                    <p:animEffect transition="in" filter="box(out)">
                                      <p:cBhvr>
                                        <p:cTn id="27" dur="500"/>
                                        <p:tgtEl>
                                          <p:spTgt spid="59394">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4" presetClass="entr" presetSubtype="32" fill="hold" grpId="0" nodeType="clickEffect">
                                  <p:stCondLst>
                                    <p:cond delay="0"/>
                                  </p:stCondLst>
                                  <p:childTnLst>
                                    <p:set>
                                      <p:cBhvr>
                                        <p:cTn id="31" dur="1" fill="hold">
                                          <p:stCondLst>
                                            <p:cond delay="0"/>
                                          </p:stCondLst>
                                        </p:cTn>
                                        <p:tgtEl>
                                          <p:spTgt spid="59394">
                                            <p:txEl>
                                              <p:pRg st="5" end="5"/>
                                            </p:txEl>
                                          </p:spTgt>
                                        </p:tgtEl>
                                        <p:attrNameLst>
                                          <p:attrName>style.visibility</p:attrName>
                                        </p:attrNameLst>
                                      </p:cBhvr>
                                      <p:to>
                                        <p:strVal val="visible"/>
                                      </p:to>
                                    </p:set>
                                    <p:animEffect transition="in" filter="box(out)">
                                      <p:cBhvr>
                                        <p:cTn id="32" dur="500"/>
                                        <p:tgtEl>
                                          <p:spTgt spid="59394">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4" presetClass="entr" presetSubtype="32" fill="hold" grpId="0" nodeType="clickEffect">
                                  <p:stCondLst>
                                    <p:cond delay="0"/>
                                  </p:stCondLst>
                                  <p:childTnLst>
                                    <p:set>
                                      <p:cBhvr>
                                        <p:cTn id="36" dur="1" fill="hold">
                                          <p:stCondLst>
                                            <p:cond delay="0"/>
                                          </p:stCondLst>
                                        </p:cTn>
                                        <p:tgtEl>
                                          <p:spTgt spid="59394">
                                            <p:txEl>
                                              <p:pRg st="6" end="6"/>
                                            </p:txEl>
                                          </p:spTgt>
                                        </p:tgtEl>
                                        <p:attrNameLst>
                                          <p:attrName>style.visibility</p:attrName>
                                        </p:attrNameLst>
                                      </p:cBhvr>
                                      <p:to>
                                        <p:strVal val="visible"/>
                                      </p:to>
                                    </p:set>
                                    <p:animEffect transition="in" filter="box(out)">
                                      <p:cBhvr>
                                        <p:cTn id="37" dur="500"/>
                                        <p:tgtEl>
                                          <p:spTgt spid="5939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4" grpId="0" build="p" autoUpdateAnimBg="0"/>
    </p:bldLst>
  </p:timing>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381000"/>
            <a:ext cx="8305800" cy="6092825"/>
          </a:xfrm>
        </p:spPr>
        <p:txBody>
          <a:bodyPr/>
          <a:lstStyle/>
          <a:p>
            <a:pPr marL="0" indent="0">
              <a:buFont typeface="Wingdings" panose="05000000000000000000" pitchFamily="2" charset="2"/>
              <a:buNone/>
            </a:pPr>
            <a:r>
              <a:rPr lang="en-US" sz="2800" b="1" smtClean="0">
                <a:solidFill>
                  <a:srgbClr val="002060"/>
                </a:solidFill>
                <a:latin typeface="Times New Roman" panose="02020603050405020304" pitchFamily="18" charset="0"/>
                <a:cs typeface="Times New Roman" panose="02020603050405020304" pitchFamily="18" charset="0"/>
              </a:rPr>
              <a:t>3.3. Các biện pháp tác động của giáo viên chủ nhiệm</a:t>
            </a:r>
          </a:p>
          <a:p>
            <a:pPr marL="0" indent="0">
              <a:buFont typeface="Wingdings" panose="05000000000000000000" pitchFamily="2" charset="2"/>
              <a:buNone/>
            </a:pPr>
            <a:r>
              <a:rPr lang="en-US" sz="2800" b="1" i="1" smtClean="0">
                <a:solidFill>
                  <a:srgbClr val="002060"/>
                </a:solidFill>
                <a:latin typeface="Times New Roman" panose="02020603050405020304" pitchFamily="18" charset="0"/>
                <a:cs typeface="Times New Roman" panose="02020603050405020304" pitchFamily="18" charset="0"/>
              </a:rPr>
              <a:t>3.3.1. Các phương pháp tiếp cận</a:t>
            </a:r>
          </a:p>
          <a:p>
            <a:pPr marL="0" indent="0">
              <a:buFont typeface="Wingdings" panose="05000000000000000000" pitchFamily="2" charset="2"/>
              <a:buNone/>
            </a:pPr>
            <a:r>
              <a:rPr lang="en-US" sz="2800" smtClean="0">
                <a:solidFill>
                  <a:srgbClr val="002060"/>
                </a:solidFill>
                <a:latin typeface="Times New Roman" panose="02020603050405020304" pitchFamily="18" charset="0"/>
                <a:cs typeface="Times New Roman" panose="02020603050405020304" pitchFamily="18" charset="0"/>
              </a:rPr>
              <a:t>	a. </a:t>
            </a:r>
            <a:r>
              <a:rPr lang="vi-VN" sz="2800" smtClean="0">
                <a:solidFill>
                  <a:srgbClr val="002060"/>
                </a:solidFill>
                <a:cs typeface="Times New Roman" panose="02020603050405020304" pitchFamily="18" charset="0"/>
              </a:rPr>
              <a:t>Tiếp cận cá nhân</a:t>
            </a:r>
            <a:r>
              <a:rPr lang="vi-VN" sz="2800" i="1" smtClean="0">
                <a:solidFill>
                  <a:srgbClr val="002060"/>
                </a:solidFill>
                <a:cs typeface="Times New Roman" panose="02020603050405020304" pitchFamily="18" charset="0"/>
              </a:rPr>
              <a:t> </a:t>
            </a:r>
            <a:endParaRPr lang="en-US" sz="2800" i="1" smtClean="0">
              <a:solidFill>
                <a:srgbClr val="002060"/>
              </a:solidFill>
              <a:latin typeface="Times New Roman" panose="02020603050405020304" pitchFamily="18" charset="0"/>
              <a:cs typeface="Times New Roman" panose="02020603050405020304" pitchFamily="18" charset="0"/>
            </a:endParaRPr>
          </a:p>
          <a:p>
            <a:pPr marL="0" indent="0">
              <a:buFont typeface="Wingdings" panose="05000000000000000000" pitchFamily="2" charset="2"/>
              <a:buNone/>
            </a:pPr>
            <a:r>
              <a:rPr lang="en-US" sz="2800" smtClean="0">
                <a:solidFill>
                  <a:srgbClr val="002060"/>
                </a:solidFill>
                <a:latin typeface="Times New Roman" panose="02020603050405020304" pitchFamily="18" charset="0"/>
                <a:cs typeface="Times New Roman" panose="02020603050405020304" pitchFamily="18" charset="0"/>
              </a:rPr>
              <a:t>	</a:t>
            </a:r>
            <a:r>
              <a:rPr lang="vi-VN" sz="2800" smtClean="0">
                <a:solidFill>
                  <a:srgbClr val="002060"/>
                </a:solidFill>
                <a:cs typeface="Times New Roman" panose="02020603050405020304" pitchFamily="18" charset="0"/>
              </a:rPr>
              <a:t>b. Tiếp cận tích cực </a:t>
            </a:r>
          </a:p>
          <a:p>
            <a:pPr marL="0" indent="0">
              <a:buFont typeface="Wingdings" panose="05000000000000000000" pitchFamily="2" charset="2"/>
              <a:buNone/>
            </a:pPr>
            <a:r>
              <a:rPr lang="en-US" sz="2800" smtClean="0">
                <a:solidFill>
                  <a:srgbClr val="002060"/>
                </a:solidFill>
                <a:latin typeface="Times New Roman" panose="02020603050405020304" pitchFamily="18" charset="0"/>
                <a:cs typeface="Times New Roman" panose="02020603050405020304" pitchFamily="18" charset="0"/>
              </a:rPr>
              <a:t>	</a:t>
            </a:r>
            <a:r>
              <a:rPr lang="vi-VN" sz="2800" smtClean="0">
                <a:solidFill>
                  <a:srgbClr val="002060"/>
                </a:solidFill>
                <a:cs typeface="Times New Roman" panose="02020603050405020304" pitchFamily="18" charset="0"/>
              </a:rPr>
              <a:t>Thể hiện ở việc sử dụng một cách khoa học hai phương pháp giáo dục đặc thù: Khen thưởng và trách phạt.</a:t>
            </a:r>
          </a:p>
          <a:p>
            <a:pPr marL="0" indent="0">
              <a:buFont typeface="Wingdings" panose="05000000000000000000" pitchFamily="2" charset="2"/>
              <a:buNone/>
            </a:pPr>
            <a:r>
              <a:rPr lang="vi-VN" sz="2800" smtClean="0">
                <a:solidFill>
                  <a:srgbClr val="002060"/>
                </a:solidFill>
                <a:cs typeface="Times New Roman" panose="02020603050405020304" pitchFamily="18" charset="0"/>
              </a:rPr>
              <a:t> Các yêu cầu tâm lý khi khen thưởng</a:t>
            </a:r>
          </a:p>
          <a:p>
            <a:pPr marL="0" indent="0">
              <a:buFont typeface="Wingdings" panose="05000000000000000000" pitchFamily="2" charset="2"/>
              <a:buNone/>
            </a:pPr>
            <a:r>
              <a:rPr lang="vi-VN" sz="2800" smtClean="0">
                <a:solidFill>
                  <a:srgbClr val="002060"/>
                </a:solidFill>
                <a:cs typeface="Times New Roman" panose="02020603050405020304" pitchFamily="18" charset="0"/>
              </a:rPr>
              <a:t> Các yêu cầu tâm lý khi trách phạt</a:t>
            </a:r>
          </a:p>
          <a:p>
            <a:pPr marL="0" indent="0">
              <a:buFont typeface="Wingdings" panose="05000000000000000000" pitchFamily="2" charset="2"/>
              <a:buNone/>
            </a:pPr>
            <a:r>
              <a:rPr lang="vi-VN" sz="2800" b="1" i="1" smtClean="0">
                <a:solidFill>
                  <a:srgbClr val="002060"/>
                </a:solidFill>
                <a:cs typeface="Times New Roman" panose="02020603050405020304" pitchFamily="18" charset="0"/>
              </a:rPr>
              <a:t>3.3.2. Sử dụng phương pháp “bùng nổ sư phạm” trong những hoàn cảnh thích hợp.</a:t>
            </a:r>
          </a:p>
          <a:p>
            <a:pPr marL="0" indent="0">
              <a:buFont typeface="Wingdings" panose="05000000000000000000" pitchFamily="2" charset="2"/>
              <a:buNone/>
            </a:pPr>
            <a:endParaRPr lang="en-US" sz="2800" smtClean="0">
              <a:solidFill>
                <a:srgbClr val="002060"/>
              </a:solidFill>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1"/>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F7F6693A-B60B-4F3B-826D-174C6DA877EF}" type="slidenum">
              <a:rPr lang="en-US">
                <a:solidFill>
                  <a:srgbClr val="FFFFFF"/>
                </a:solidFill>
                <a:latin typeface="Century Schoolbook" panose="02040604050505020304" pitchFamily="18" charset="0"/>
              </a:rPr>
              <a:pPr eaLnBrk="1" hangingPunct="1"/>
              <a:t>54</a:t>
            </a:fld>
            <a:endParaRPr lang="en-US">
              <a:solidFill>
                <a:srgbClr val="FFFFFF"/>
              </a:solidFill>
              <a:latin typeface="Century Schoolbook" panose="020406040505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heel(1)">
                                      <p:cBhvr>
                                        <p:cTn id="22" dur="2000"/>
                                        <p:tgtEl>
                                          <p:spTgt spid="3">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heel(1)">
                                      <p:cBhvr>
                                        <p:cTn id="27" dur="2000"/>
                                        <p:tgtEl>
                                          <p:spTgt spid="3">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1" presetClass="entr" presetSubtype="1"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heel(1)">
                                      <p:cBhvr>
                                        <p:cTn id="32" dur="2000"/>
                                        <p:tgtEl>
                                          <p:spTgt spid="3">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1" presetClass="entr" presetSubtype="1"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heel(1)">
                                      <p:cBhvr>
                                        <p:cTn id="37" dur="2000"/>
                                        <p:tgtEl>
                                          <p:spTgt spid="3">
                                            <p:txEl>
                                              <p:pRg st="6" end="6"/>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21" presetClass="entr" presetSubtype="1"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heel(1)">
                                      <p:cBhvr>
                                        <p:cTn id="42"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5.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5538" name="Rectangle 2"/>
          <p:cNvSpPr>
            <a:spLocks noGrp="1" noChangeArrowheads="1"/>
          </p:cNvSpPr>
          <p:nvPr>
            <p:ph type="subTitle" idx="1"/>
          </p:nvPr>
        </p:nvSpPr>
        <p:spPr>
          <a:xfrm>
            <a:off x="168275" y="257175"/>
            <a:ext cx="8823325" cy="6372225"/>
          </a:xfrm>
        </p:spPr>
        <p:txBody>
          <a:bodyPr/>
          <a:lstStyle/>
          <a:p>
            <a:pPr>
              <a:lnSpc>
                <a:spcPct val="90000"/>
              </a:lnSpc>
            </a:pPr>
            <a:r>
              <a:rPr lang="en-US" sz="3100" i="1" smtClean="0">
                <a:solidFill>
                  <a:srgbClr val="002060"/>
                </a:solidFill>
                <a:latin typeface="Times New Roman" panose="02020603050405020304" pitchFamily="18" charset="0"/>
                <a:cs typeface="Times New Roman" panose="02020603050405020304" pitchFamily="18" charset="0"/>
              </a:rPr>
              <a:t>3.3.3. Đ</a:t>
            </a:r>
            <a:r>
              <a:rPr lang="vi-VN" sz="3100" i="1" smtClean="0">
                <a:solidFill>
                  <a:srgbClr val="002060"/>
                </a:solidFill>
                <a:cs typeface="Times New Roman" panose="02020603050405020304" pitchFamily="18" charset="0"/>
              </a:rPr>
              <a:t>áp ứng các nhu cầu chính đáng của </a:t>
            </a:r>
            <a:r>
              <a:rPr lang="en-US" sz="3100" i="1" smtClean="0">
                <a:solidFill>
                  <a:srgbClr val="002060"/>
                </a:solidFill>
                <a:latin typeface="Times New Roman" panose="02020603050405020304" pitchFamily="18" charset="0"/>
                <a:cs typeface="Times New Roman" panose="02020603050405020304" pitchFamily="18" charset="0"/>
              </a:rPr>
              <a:t>học sinh</a:t>
            </a:r>
            <a:r>
              <a:rPr lang="vi-VN" sz="3100" i="1" smtClean="0">
                <a:solidFill>
                  <a:srgbClr val="002060"/>
                </a:solidFill>
                <a:cs typeface="Times New Roman" panose="02020603050405020304" pitchFamily="18" charset="0"/>
              </a:rPr>
              <a:t> </a:t>
            </a:r>
            <a:r>
              <a:rPr lang="en-US" sz="3100" i="1" smtClean="0">
                <a:solidFill>
                  <a:srgbClr val="002060"/>
                </a:solidFill>
                <a:latin typeface="Times New Roman" panose="02020603050405020304" pitchFamily="18" charset="0"/>
                <a:cs typeface="Times New Roman" panose="02020603050405020304" pitchFamily="18" charset="0"/>
              </a:rPr>
              <a:t>trong mọi hoạt động giáo dục</a:t>
            </a:r>
          </a:p>
          <a:p>
            <a:pPr>
              <a:lnSpc>
                <a:spcPct val="90000"/>
              </a:lnSpc>
            </a:pPr>
            <a:r>
              <a:rPr lang="en-US" sz="3100" smtClean="0">
                <a:solidFill>
                  <a:srgbClr val="002060"/>
                </a:solidFill>
                <a:latin typeface="Times New Roman" panose="02020603050405020304" pitchFamily="18" charset="0"/>
                <a:cs typeface="Times New Roman" panose="02020603050405020304" pitchFamily="18" charset="0"/>
              </a:rPr>
              <a:t>	GVCN và tập thể lớp cần làm cho học sinh có hành vi chưa phù hợp: </a:t>
            </a:r>
          </a:p>
          <a:p>
            <a:pPr lvl="1" algn="l">
              <a:lnSpc>
                <a:spcPct val="90000"/>
              </a:lnSpc>
              <a:buFontTx/>
              <a:buChar char="-"/>
            </a:pPr>
            <a:r>
              <a:rPr lang="vi-VN" sz="3400" smtClean="0">
                <a:solidFill>
                  <a:srgbClr val="002060"/>
                </a:solidFill>
                <a:cs typeface="Times New Roman" panose="02020603050405020304" pitchFamily="18" charset="0"/>
              </a:rPr>
              <a:t>Thấy được </a:t>
            </a:r>
            <a:r>
              <a:rPr lang="en-US" sz="3400" smtClean="0">
                <a:solidFill>
                  <a:srgbClr val="002060"/>
                </a:solidFill>
                <a:latin typeface="Times New Roman" panose="02020603050405020304" pitchFamily="18" charset="0"/>
                <a:cs typeface="Times New Roman" panose="02020603050405020304" pitchFamily="18" charset="0"/>
              </a:rPr>
              <a:t>sự a</a:t>
            </a:r>
            <a:r>
              <a:rPr lang="vi-VN" sz="3400" smtClean="0">
                <a:solidFill>
                  <a:srgbClr val="002060"/>
                </a:solidFill>
                <a:cs typeface="Times New Roman" panose="02020603050405020304" pitchFamily="18" charset="0"/>
              </a:rPr>
              <a:t>n </a:t>
            </a:r>
            <a:r>
              <a:rPr lang="en-US" sz="3400" smtClean="0">
                <a:solidFill>
                  <a:srgbClr val="002060"/>
                </a:solidFill>
                <a:latin typeface="Times New Roman" panose="02020603050405020304" pitchFamily="18" charset="0"/>
                <a:cs typeface="Times New Roman" panose="02020603050405020304" pitchFamily="18" charset="0"/>
              </a:rPr>
              <a:t>t</a:t>
            </a:r>
            <a:r>
              <a:rPr lang="vi-VN" sz="3400" smtClean="0">
                <a:solidFill>
                  <a:srgbClr val="002060"/>
                </a:solidFill>
                <a:cs typeface="Times New Roman" panose="02020603050405020304" pitchFamily="18" charset="0"/>
              </a:rPr>
              <a:t>oàn</a:t>
            </a:r>
            <a:endParaRPr lang="en-US" sz="3400" smtClean="0">
              <a:solidFill>
                <a:srgbClr val="002060"/>
              </a:solidFill>
              <a:latin typeface="Times New Roman" panose="02020603050405020304" pitchFamily="18" charset="0"/>
              <a:cs typeface="Times New Roman" panose="02020603050405020304" pitchFamily="18" charset="0"/>
            </a:endParaRPr>
          </a:p>
          <a:p>
            <a:pPr lvl="1" algn="l">
              <a:lnSpc>
                <a:spcPct val="90000"/>
              </a:lnSpc>
              <a:buFontTx/>
              <a:buChar char="-"/>
            </a:pPr>
            <a:r>
              <a:rPr lang="en-US" sz="3400" smtClean="0">
                <a:solidFill>
                  <a:srgbClr val="002060"/>
                </a:solidFill>
                <a:latin typeface="Times New Roman" panose="02020603050405020304" pitchFamily="18" charset="0"/>
                <a:cs typeface="Times New Roman" panose="02020603050405020304" pitchFamily="18" charset="0"/>
              </a:rPr>
              <a:t>T</a:t>
            </a:r>
            <a:r>
              <a:rPr lang="vi-VN" sz="3400" smtClean="0">
                <a:solidFill>
                  <a:srgbClr val="002060"/>
                </a:solidFill>
                <a:cs typeface="Times New Roman" panose="02020603050405020304" pitchFamily="18" charset="0"/>
              </a:rPr>
              <a:t>hấy được </a:t>
            </a:r>
            <a:r>
              <a:rPr lang="en-US" sz="3400" smtClean="0">
                <a:solidFill>
                  <a:srgbClr val="002060"/>
                </a:solidFill>
                <a:latin typeface="Times New Roman" panose="02020603050405020304" pitchFamily="18" charset="0"/>
                <a:cs typeface="Times New Roman" panose="02020603050405020304" pitchFamily="18" charset="0"/>
              </a:rPr>
              <a:t>sự y</a:t>
            </a:r>
            <a:r>
              <a:rPr lang="vi-VN" sz="3400" smtClean="0">
                <a:solidFill>
                  <a:srgbClr val="002060"/>
                </a:solidFill>
                <a:cs typeface="Times New Roman" panose="02020603050405020304" pitchFamily="18" charset="0"/>
              </a:rPr>
              <a:t>êu </a:t>
            </a:r>
            <a:r>
              <a:rPr lang="en-US" sz="3400" smtClean="0">
                <a:solidFill>
                  <a:srgbClr val="002060"/>
                </a:solidFill>
                <a:latin typeface="Times New Roman" panose="02020603050405020304" pitchFamily="18" charset="0"/>
                <a:cs typeface="Times New Roman" panose="02020603050405020304" pitchFamily="18" charset="0"/>
              </a:rPr>
              <a:t>t</a:t>
            </a:r>
            <a:r>
              <a:rPr lang="vi-VN" sz="3400" smtClean="0">
                <a:solidFill>
                  <a:srgbClr val="002060"/>
                </a:solidFill>
                <a:cs typeface="Times New Roman" panose="02020603050405020304" pitchFamily="18" charset="0"/>
              </a:rPr>
              <a:t>hương</a:t>
            </a:r>
            <a:endParaRPr lang="en-US" sz="3400" smtClean="0">
              <a:solidFill>
                <a:srgbClr val="002060"/>
              </a:solidFill>
              <a:latin typeface="Times New Roman" panose="02020603050405020304" pitchFamily="18" charset="0"/>
              <a:cs typeface="Times New Roman" panose="02020603050405020304" pitchFamily="18" charset="0"/>
            </a:endParaRPr>
          </a:p>
          <a:p>
            <a:pPr lvl="1" algn="l">
              <a:lnSpc>
                <a:spcPct val="90000"/>
              </a:lnSpc>
              <a:buFontTx/>
              <a:buChar char="-"/>
            </a:pPr>
            <a:r>
              <a:rPr lang="en-US" sz="3400" smtClean="0">
                <a:solidFill>
                  <a:srgbClr val="002060"/>
                </a:solidFill>
                <a:latin typeface="Times New Roman" panose="02020603050405020304" pitchFamily="18" charset="0"/>
                <a:cs typeface="Times New Roman" panose="02020603050405020304" pitchFamily="18" charset="0"/>
              </a:rPr>
              <a:t>Thấy được sự t</a:t>
            </a:r>
            <a:r>
              <a:rPr lang="vi-VN" sz="3400" smtClean="0">
                <a:solidFill>
                  <a:srgbClr val="002060"/>
                </a:solidFill>
                <a:cs typeface="Times New Roman" panose="02020603050405020304" pitchFamily="18" charset="0"/>
              </a:rPr>
              <a:t>hông </a:t>
            </a:r>
            <a:r>
              <a:rPr lang="en-US" sz="3400" smtClean="0">
                <a:solidFill>
                  <a:srgbClr val="002060"/>
                </a:solidFill>
                <a:latin typeface="Times New Roman" panose="02020603050405020304" pitchFamily="18" charset="0"/>
                <a:cs typeface="Times New Roman" panose="02020603050405020304" pitchFamily="18" charset="0"/>
              </a:rPr>
              <a:t>c</a:t>
            </a:r>
            <a:r>
              <a:rPr lang="vi-VN" sz="3400" smtClean="0">
                <a:solidFill>
                  <a:srgbClr val="002060"/>
                </a:solidFill>
                <a:cs typeface="Times New Roman" panose="02020603050405020304" pitchFamily="18" charset="0"/>
              </a:rPr>
              <a:t>ảm</a:t>
            </a:r>
            <a:endParaRPr lang="en-US" sz="3400" smtClean="0">
              <a:solidFill>
                <a:srgbClr val="002060"/>
              </a:solidFill>
              <a:latin typeface="Times New Roman" panose="02020603050405020304" pitchFamily="18" charset="0"/>
              <a:cs typeface="Times New Roman" panose="02020603050405020304" pitchFamily="18" charset="0"/>
            </a:endParaRPr>
          </a:p>
          <a:p>
            <a:pPr lvl="1" algn="l">
              <a:lnSpc>
                <a:spcPct val="90000"/>
              </a:lnSpc>
              <a:buFontTx/>
              <a:buChar char="-"/>
            </a:pPr>
            <a:r>
              <a:rPr lang="en-US" sz="3400" smtClean="0">
                <a:solidFill>
                  <a:srgbClr val="002060"/>
                </a:solidFill>
                <a:latin typeface="Times New Roman" panose="02020603050405020304" pitchFamily="18" charset="0"/>
                <a:cs typeface="Times New Roman" panose="02020603050405020304" pitchFamily="18" charset="0"/>
              </a:rPr>
              <a:t>Thấy được sự tôn trọng</a:t>
            </a:r>
          </a:p>
          <a:p>
            <a:pPr lvl="1" algn="l">
              <a:lnSpc>
                <a:spcPct val="90000"/>
              </a:lnSpc>
              <a:buFontTx/>
              <a:buChar char="-"/>
            </a:pPr>
            <a:r>
              <a:rPr lang="en-US" sz="3400" smtClean="0">
                <a:solidFill>
                  <a:srgbClr val="002060"/>
                </a:solidFill>
                <a:latin typeface="Times New Roman" panose="02020603050405020304" pitchFamily="18" charset="0"/>
                <a:cs typeface="Times New Roman" panose="02020603050405020304" pitchFamily="18" charset="0"/>
              </a:rPr>
              <a:t>Có điều kiện tự khẳng định mình </a:t>
            </a:r>
          </a:p>
          <a:p>
            <a:pPr>
              <a:lnSpc>
                <a:spcPct val="90000"/>
              </a:lnSpc>
            </a:pPr>
            <a:r>
              <a:rPr lang="en-US" sz="3100" i="1" smtClean="0">
                <a:solidFill>
                  <a:srgbClr val="002060"/>
                </a:solidFill>
                <a:latin typeface="Times New Roman" panose="02020603050405020304" pitchFamily="18" charset="0"/>
                <a:cs typeface="Times New Roman" panose="02020603050405020304" pitchFamily="18" charset="0"/>
              </a:rPr>
              <a:t>3.3.4. Bình tĩnh, thận trọng, đặt mình vào vị trí của học sinh khi xử lý các tình huống xuất hiện hành vi chưa phù hợp của các em.</a:t>
            </a:r>
          </a:p>
          <a:p>
            <a:pPr>
              <a:lnSpc>
                <a:spcPct val="90000"/>
              </a:lnSpc>
              <a:buFontTx/>
              <a:buChar char="-"/>
            </a:pPr>
            <a:endParaRPr lang="en-US" sz="3100" smtClean="0">
              <a:solidFill>
                <a:srgbClr val="002060"/>
              </a:solidFill>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3ED9EB4E-F4E8-4EE1-B0A0-5DD13D1EDCAD}" type="slidenum">
              <a:rPr lang="en-US">
                <a:solidFill>
                  <a:srgbClr val="FFFFFF"/>
                </a:solidFill>
                <a:latin typeface="Century Schoolbook" panose="02040604050505020304" pitchFamily="18" charset="0"/>
              </a:rPr>
              <a:pPr eaLnBrk="1" hangingPunct="1"/>
              <a:t>55</a:t>
            </a:fld>
            <a:endParaRPr lang="en-US">
              <a:solidFill>
                <a:srgbClr val="FFFFFF"/>
              </a:solidFill>
              <a:latin typeface="Century Schoolbook" panose="020406040505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65538">
                                            <p:txEl>
                                              <p:pRg st="0" end="0"/>
                                            </p:txEl>
                                          </p:spTgt>
                                        </p:tgtEl>
                                        <p:attrNameLst>
                                          <p:attrName>style.visibility</p:attrName>
                                        </p:attrNameLst>
                                      </p:cBhvr>
                                      <p:to>
                                        <p:strVal val="visible"/>
                                      </p:to>
                                    </p:set>
                                    <p:animEffect transition="in" filter="box(out)">
                                      <p:cBhvr>
                                        <p:cTn id="7" dur="500"/>
                                        <p:tgtEl>
                                          <p:spTgt spid="6553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65538">
                                            <p:txEl>
                                              <p:pRg st="1" end="1"/>
                                            </p:txEl>
                                          </p:spTgt>
                                        </p:tgtEl>
                                        <p:attrNameLst>
                                          <p:attrName>style.visibility</p:attrName>
                                        </p:attrNameLst>
                                      </p:cBhvr>
                                      <p:to>
                                        <p:strVal val="visible"/>
                                      </p:to>
                                    </p:set>
                                    <p:animEffect transition="in" filter="box(out)">
                                      <p:cBhvr>
                                        <p:cTn id="12" dur="500"/>
                                        <p:tgtEl>
                                          <p:spTgt spid="65538">
                                            <p:txEl>
                                              <p:pRg st="1" end="1"/>
                                            </p:txEl>
                                          </p:spTgt>
                                        </p:tgtEl>
                                      </p:cBhvr>
                                    </p:animEffect>
                                  </p:childTnLst>
                                </p:cTn>
                              </p:par>
                              <p:par>
                                <p:cTn id="13" presetID="4" presetClass="entr" presetSubtype="32" fill="hold" grpId="0" nodeType="withEffect">
                                  <p:stCondLst>
                                    <p:cond delay="0"/>
                                  </p:stCondLst>
                                  <p:childTnLst>
                                    <p:set>
                                      <p:cBhvr>
                                        <p:cTn id="14" dur="1" fill="hold">
                                          <p:stCondLst>
                                            <p:cond delay="0"/>
                                          </p:stCondLst>
                                        </p:cTn>
                                        <p:tgtEl>
                                          <p:spTgt spid="65538">
                                            <p:txEl>
                                              <p:pRg st="2" end="2"/>
                                            </p:txEl>
                                          </p:spTgt>
                                        </p:tgtEl>
                                        <p:attrNameLst>
                                          <p:attrName>style.visibility</p:attrName>
                                        </p:attrNameLst>
                                      </p:cBhvr>
                                      <p:to>
                                        <p:strVal val="visible"/>
                                      </p:to>
                                    </p:set>
                                    <p:animEffect transition="in" filter="box(out)">
                                      <p:cBhvr>
                                        <p:cTn id="15" dur="500"/>
                                        <p:tgtEl>
                                          <p:spTgt spid="65538">
                                            <p:txEl>
                                              <p:pRg st="2" end="2"/>
                                            </p:txEl>
                                          </p:spTgt>
                                        </p:tgtEl>
                                      </p:cBhvr>
                                    </p:animEffect>
                                  </p:childTnLst>
                                </p:cTn>
                              </p:par>
                              <p:par>
                                <p:cTn id="16" presetID="4" presetClass="entr" presetSubtype="32" fill="hold" grpId="0" nodeType="withEffect">
                                  <p:stCondLst>
                                    <p:cond delay="0"/>
                                  </p:stCondLst>
                                  <p:childTnLst>
                                    <p:set>
                                      <p:cBhvr>
                                        <p:cTn id="17" dur="1" fill="hold">
                                          <p:stCondLst>
                                            <p:cond delay="0"/>
                                          </p:stCondLst>
                                        </p:cTn>
                                        <p:tgtEl>
                                          <p:spTgt spid="65538">
                                            <p:txEl>
                                              <p:pRg st="3" end="3"/>
                                            </p:txEl>
                                          </p:spTgt>
                                        </p:tgtEl>
                                        <p:attrNameLst>
                                          <p:attrName>style.visibility</p:attrName>
                                        </p:attrNameLst>
                                      </p:cBhvr>
                                      <p:to>
                                        <p:strVal val="visible"/>
                                      </p:to>
                                    </p:set>
                                    <p:animEffect transition="in" filter="box(out)">
                                      <p:cBhvr>
                                        <p:cTn id="18" dur="500"/>
                                        <p:tgtEl>
                                          <p:spTgt spid="65538">
                                            <p:txEl>
                                              <p:pRg st="3" end="3"/>
                                            </p:txEl>
                                          </p:spTgt>
                                        </p:tgtEl>
                                      </p:cBhvr>
                                    </p:animEffect>
                                  </p:childTnLst>
                                </p:cTn>
                              </p:par>
                              <p:par>
                                <p:cTn id="19" presetID="4" presetClass="entr" presetSubtype="32" fill="hold" grpId="0" nodeType="withEffect">
                                  <p:stCondLst>
                                    <p:cond delay="0"/>
                                  </p:stCondLst>
                                  <p:childTnLst>
                                    <p:set>
                                      <p:cBhvr>
                                        <p:cTn id="20" dur="1" fill="hold">
                                          <p:stCondLst>
                                            <p:cond delay="0"/>
                                          </p:stCondLst>
                                        </p:cTn>
                                        <p:tgtEl>
                                          <p:spTgt spid="65538">
                                            <p:txEl>
                                              <p:pRg st="4" end="4"/>
                                            </p:txEl>
                                          </p:spTgt>
                                        </p:tgtEl>
                                        <p:attrNameLst>
                                          <p:attrName>style.visibility</p:attrName>
                                        </p:attrNameLst>
                                      </p:cBhvr>
                                      <p:to>
                                        <p:strVal val="visible"/>
                                      </p:to>
                                    </p:set>
                                    <p:animEffect transition="in" filter="box(out)">
                                      <p:cBhvr>
                                        <p:cTn id="21" dur="500"/>
                                        <p:tgtEl>
                                          <p:spTgt spid="65538">
                                            <p:txEl>
                                              <p:pRg st="4" end="4"/>
                                            </p:txEl>
                                          </p:spTgt>
                                        </p:tgtEl>
                                      </p:cBhvr>
                                    </p:animEffect>
                                  </p:childTnLst>
                                </p:cTn>
                              </p:par>
                              <p:par>
                                <p:cTn id="22" presetID="4" presetClass="entr" presetSubtype="32" fill="hold" grpId="0" nodeType="withEffect">
                                  <p:stCondLst>
                                    <p:cond delay="0"/>
                                  </p:stCondLst>
                                  <p:childTnLst>
                                    <p:set>
                                      <p:cBhvr>
                                        <p:cTn id="23" dur="1" fill="hold">
                                          <p:stCondLst>
                                            <p:cond delay="0"/>
                                          </p:stCondLst>
                                        </p:cTn>
                                        <p:tgtEl>
                                          <p:spTgt spid="65538">
                                            <p:txEl>
                                              <p:pRg st="5" end="5"/>
                                            </p:txEl>
                                          </p:spTgt>
                                        </p:tgtEl>
                                        <p:attrNameLst>
                                          <p:attrName>style.visibility</p:attrName>
                                        </p:attrNameLst>
                                      </p:cBhvr>
                                      <p:to>
                                        <p:strVal val="visible"/>
                                      </p:to>
                                    </p:set>
                                    <p:animEffect transition="in" filter="box(out)">
                                      <p:cBhvr>
                                        <p:cTn id="24" dur="500"/>
                                        <p:tgtEl>
                                          <p:spTgt spid="65538">
                                            <p:txEl>
                                              <p:pRg st="5" end="5"/>
                                            </p:txEl>
                                          </p:spTgt>
                                        </p:tgtEl>
                                      </p:cBhvr>
                                    </p:animEffect>
                                  </p:childTnLst>
                                </p:cTn>
                              </p:par>
                              <p:par>
                                <p:cTn id="25" presetID="4" presetClass="entr" presetSubtype="32" fill="hold" grpId="0" nodeType="withEffect">
                                  <p:stCondLst>
                                    <p:cond delay="0"/>
                                  </p:stCondLst>
                                  <p:childTnLst>
                                    <p:set>
                                      <p:cBhvr>
                                        <p:cTn id="26" dur="1" fill="hold">
                                          <p:stCondLst>
                                            <p:cond delay="0"/>
                                          </p:stCondLst>
                                        </p:cTn>
                                        <p:tgtEl>
                                          <p:spTgt spid="65538">
                                            <p:txEl>
                                              <p:pRg st="6" end="6"/>
                                            </p:txEl>
                                          </p:spTgt>
                                        </p:tgtEl>
                                        <p:attrNameLst>
                                          <p:attrName>style.visibility</p:attrName>
                                        </p:attrNameLst>
                                      </p:cBhvr>
                                      <p:to>
                                        <p:strVal val="visible"/>
                                      </p:to>
                                    </p:set>
                                    <p:animEffect transition="in" filter="box(out)">
                                      <p:cBhvr>
                                        <p:cTn id="27" dur="500"/>
                                        <p:tgtEl>
                                          <p:spTgt spid="65538">
                                            <p:txEl>
                                              <p:pRg st="6" end="6"/>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4" presetClass="entr" presetSubtype="32" fill="hold" grpId="0" nodeType="clickEffect">
                                  <p:stCondLst>
                                    <p:cond delay="0"/>
                                  </p:stCondLst>
                                  <p:childTnLst>
                                    <p:set>
                                      <p:cBhvr>
                                        <p:cTn id="31" dur="1" fill="hold">
                                          <p:stCondLst>
                                            <p:cond delay="0"/>
                                          </p:stCondLst>
                                        </p:cTn>
                                        <p:tgtEl>
                                          <p:spTgt spid="65538">
                                            <p:txEl>
                                              <p:pRg st="7" end="7"/>
                                            </p:txEl>
                                          </p:spTgt>
                                        </p:tgtEl>
                                        <p:attrNameLst>
                                          <p:attrName>style.visibility</p:attrName>
                                        </p:attrNameLst>
                                      </p:cBhvr>
                                      <p:to>
                                        <p:strVal val="visible"/>
                                      </p:to>
                                    </p:set>
                                    <p:animEffect transition="in" filter="box(out)">
                                      <p:cBhvr>
                                        <p:cTn id="32" dur="500"/>
                                        <p:tgtEl>
                                          <p:spTgt spid="65538">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8" grpId="0" build="p" autoUpdateAnimBg="0"/>
    </p:bldLst>
  </p:timing>
</p:sld>
</file>

<file path=ppt/slides/slide56.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6562" name="Rectangle 2"/>
          <p:cNvSpPr>
            <a:spLocks noGrp="1" noChangeArrowheads="1"/>
          </p:cNvSpPr>
          <p:nvPr>
            <p:ph type="subTitle" idx="1"/>
          </p:nvPr>
        </p:nvSpPr>
        <p:spPr>
          <a:xfrm>
            <a:off x="609600" y="257175"/>
            <a:ext cx="8153400" cy="6372225"/>
          </a:xfrm>
        </p:spPr>
        <p:txBody>
          <a:bodyPr/>
          <a:lstStyle/>
          <a:p>
            <a:pPr>
              <a:lnSpc>
                <a:spcPct val="150000"/>
              </a:lnSpc>
            </a:pPr>
            <a:r>
              <a:rPr lang="en-US" sz="3200" i="1" smtClean="0">
                <a:solidFill>
                  <a:srgbClr val="002060"/>
                </a:solidFill>
                <a:latin typeface="Times New Roman" panose="02020603050405020304" pitchFamily="18" charset="0"/>
                <a:cs typeface="Times New Roman" panose="02020603050405020304" pitchFamily="18" charset="0"/>
              </a:rPr>
              <a:t>3.3.5. Tác động song song</a:t>
            </a:r>
          </a:p>
          <a:p>
            <a:pPr>
              <a:lnSpc>
                <a:spcPct val="150000"/>
              </a:lnSpc>
            </a:pPr>
            <a:r>
              <a:rPr lang="en-US" sz="3200" i="1" smtClean="0">
                <a:solidFill>
                  <a:srgbClr val="002060"/>
                </a:solidFill>
                <a:latin typeface="Times New Roman" panose="02020603050405020304" pitchFamily="18" charset="0"/>
                <a:cs typeface="Times New Roman" panose="02020603050405020304" pitchFamily="18" charset="0"/>
              </a:rPr>
              <a:t>3.3.6. Áp dụng linh hoạt, khéo léo các hình thức GD, các PPGD và các biện pháp GD để tạo nên tính đa dạng trong các tác động GD.</a:t>
            </a:r>
          </a:p>
          <a:p>
            <a:pPr>
              <a:lnSpc>
                <a:spcPct val="150000"/>
              </a:lnSpc>
            </a:pPr>
            <a:r>
              <a:rPr lang="en-US" sz="3200" i="1" smtClean="0">
                <a:solidFill>
                  <a:srgbClr val="002060"/>
                </a:solidFill>
                <a:latin typeface="Times New Roman" panose="02020603050405020304" pitchFamily="18" charset="0"/>
                <a:cs typeface="Times New Roman" panose="02020603050405020304" pitchFamily="18" charset="0"/>
              </a:rPr>
              <a:t>3.3.7. Tác động của nhân cách người giáo viên chủ nhiệm.</a:t>
            </a:r>
          </a:p>
          <a:p>
            <a:pPr>
              <a:lnSpc>
                <a:spcPct val="150000"/>
              </a:lnSpc>
            </a:pPr>
            <a:endParaRPr lang="en-US" sz="3200" smtClean="0">
              <a:solidFill>
                <a:srgbClr val="002060"/>
              </a:solidFill>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3014A6E5-0593-470E-B8C2-62031F5F97A4}" type="slidenum">
              <a:rPr lang="en-US">
                <a:solidFill>
                  <a:srgbClr val="FFFFFF"/>
                </a:solidFill>
                <a:latin typeface="Century Schoolbook" panose="02040604050505020304" pitchFamily="18" charset="0"/>
              </a:rPr>
              <a:pPr eaLnBrk="1" hangingPunct="1"/>
              <a:t>56</a:t>
            </a:fld>
            <a:endParaRPr lang="en-US">
              <a:solidFill>
                <a:srgbClr val="FFFFFF"/>
              </a:solidFill>
              <a:latin typeface="Century Schoolbook" panose="020406040505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66562">
                                            <p:txEl>
                                              <p:pRg st="0" end="0"/>
                                            </p:txEl>
                                          </p:spTgt>
                                        </p:tgtEl>
                                        <p:attrNameLst>
                                          <p:attrName>style.visibility</p:attrName>
                                        </p:attrNameLst>
                                      </p:cBhvr>
                                      <p:to>
                                        <p:strVal val="visible"/>
                                      </p:to>
                                    </p:set>
                                    <p:animEffect transition="in" filter="box(out)">
                                      <p:cBhvr>
                                        <p:cTn id="7" dur="500"/>
                                        <p:tgtEl>
                                          <p:spTgt spid="6656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66562">
                                            <p:txEl>
                                              <p:pRg st="1" end="1"/>
                                            </p:txEl>
                                          </p:spTgt>
                                        </p:tgtEl>
                                        <p:attrNameLst>
                                          <p:attrName>style.visibility</p:attrName>
                                        </p:attrNameLst>
                                      </p:cBhvr>
                                      <p:to>
                                        <p:strVal val="visible"/>
                                      </p:to>
                                    </p:set>
                                    <p:animEffect transition="in" filter="box(out)">
                                      <p:cBhvr>
                                        <p:cTn id="12" dur="500"/>
                                        <p:tgtEl>
                                          <p:spTgt spid="66562">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32" fill="hold" grpId="0" nodeType="clickEffect">
                                  <p:stCondLst>
                                    <p:cond delay="0"/>
                                  </p:stCondLst>
                                  <p:childTnLst>
                                    <p:set>
                                      <p:cBhvr>
                                        <p:cTn id="16" dur="1" fill="hold">
                                          <p:stCondLst>
                                            <p:cond delay="0"/>
                                          </p:stCondLst>
                                        </p:cTn>
                                        <p:tgtEl>
                                          <p:spTgt spid="66562">
                                            <p:txEl>
                                              <p:pRg st="2" end="2"/>
                                            </p:txEl>
                                          </p:spTgt>
                                        </p:tgtEl>
                                        <p:attrNameLst>
                                          <p:attrName>style.visibility</p:attrName>
                                        </p:attrNameLst>
                                      </p:cBhvr>
                                      <p:to>
                                        <p:strVal val="visible"/>
                                      </p:to>
                                    </p:set>
                                    <p:animEffect transition="in" filter="box(out)">
                                      <p:cBhvr>
                                        <p:cTn id="17" dur="500"/>
                                        <p:tgtEl>
                                          <p:spTgt spid="6656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2" grpId="0" build="p" autoUpdateAnimBg="0"/>
    </p:bldLst>
  </p:timing>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228600"/>
            <a:ext cx="8229600" cy="6016625"/>
          </a:xfrm>
        </p:spPr>
        <p:txBody>
          <a:bodyPr/>
          <a:lstStyle/>
          <a:p>
            <a:pPr algn="ctr">
              <a:spcAft>
                <a:spcPts val="1200"/>
              </a:spcAft>
              <a:buFont typeface="Wingdings" panose="05000000000000000000" pitchFamily="2" charset="2"/>
              <a:buNone/>
            </a:pPr>
            <a:r>
              <a:rPr lang="en-US" sz="3200" b="1" smtClean="0">
                <a:solidFill>
                  <a:srgbClr val="0070C0"/>
                </a:solidFill>
                <a:latin typeface="Times New Roman" panose="02020603050405020304" pitchFamily="18" charset="0"/>
                <a:cs typeface="Times New Roman" panose="02020603050405020304" pitchFamily="18" charset="0"/>
              </a:rPr>
              <a:t>TRAO ĐỔI</a:t>
            </a:r>
            <a:endParaRPr lang="en-US" sz="3200" b="1" u="sng" smtClean="0">
              <a:solidFill>
                <a:srgbClr val="0070C0"/>
              </a:solidFill>
              <a:latin typeface="Times New Roman" panose="02020603050405020304" pitchFamily="18" charset="0"/>
              <a:cs typeface="Times New Roman" panose="02020603050405020304" pitchFamily="18" charset="0"/>
            </a:endParaRPr>
          </a:p>
          <a:p>
            <a:pPr>
              <a:spcAft>
                <a:spcPts val="1200"/>
              </a:spcAft>
              <a:buFont typeface="Wingdings" panose="05000000000000000000" pitchFamily="2" charset="2"/>
              <a:buNone/>
            </a:pPr>
            <a:r>
              <a:rPr lang="en-US" sz="3200" b="1" smtClean="0">
                <a:solidFill>
                  <a:srgbClr val="0070C0"/>
                </a:solidFill>
                <a:latin typeface="Times New Roman" panose="02020603050405020304" pitchFamily="18" charset="0"/>
                <a:cs typeface="Times New Roman" panose="02020603050405020304" pitchFamily="18" charset="0"/>
              </a:rPr>
              <a:t>		1. Hãy nêu những biểu hiện của học sinh “chưa ngoan” </a:t>
            </a:r>
          </a:p>
          <a:p>
            <a:pPr>
              <a:spcAft>
                <a:spcPts val="1200"/>
              </a:spcAft>
              <a:buFont typeface="Wingdings" panose="05000000000000000000" pitchFamily="2" charset="2"/>
              <a:buNone/>
            </a:pPr>
            <a:r>
              <a:rPr lang="en-US" sz="3200" b="1" smtClean="0">
                <a:solidFill>
                  <a:srgbClr val="0070C0"/>
                </a:solidFill>
                <a:latin typeface="Times New Roman" panose="02020603050405020304" pitchFamily="18" charset="0"/>
                <a:cs typeface="Times New Roman" panose="02020603050405020304" pitchFamily="18" charset="0"/>
              </a:rPr>
              <a:t>		2. Hãy phân tích nguyên nhân dẫn đến những hành vi lệch chuẩn của học sinh.</a:t>
            </a:r>
          </a:p>
          <a:p>
            <a:pPr>
              <a:spcAft>
                <a:spcPts val="1200"/>
              </a:spcAft>
              <a:buFont typeface="Wingdings" panose="05000000000000000000" pitchFamily="2" charset="2"/>
              <a:buNone/>
            </a:pPr>
            <a:r>
              <a:rPr lang="en-US" sz="3200" b="1" smtClean="0">
                <a:solidFill>
                  <a:srgbClr val="0070C0"/>
                </a:solidFill>
                <a:latin typeface="Times New Roman" panose="02020603050405020304" pitchFamily="18" charset="0"/>
                <a:cs typeface="Times New Roman" panose="02020603050405020304" pitchFamily="18" charset="0"/>
              </a:rPr>
              <a:t>		3. Phân tích các phương pháp mà thầy cô đã sử dụng để giáo dục học sinh. 		4. Hãy nêu các bước cần tiến hành để giáo dục học sinh “chưa ngoan”.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Group 6"/>
          <p:cNvGrpSpPr>
            <a:grpSpLocks/>
          </p:cNvGrpSpPr>
          <p:nvPr/>
        </p:nvGrpSpPr>
        <p:grpSpPr bwMode="auto">
          <a:xfrm>
            <a:off x="1033463" y="1889125"/>
            <a:ext cx="2362200" cy="2678113"/>
            <a:chOff x="576" y="1056"/>
            <a:chExt cx="1488" cy="1687"/>
          </a:xfrm>
        </p:grpSpPr>
        <p:sp>
          <p:nvSpPr>
            <p:cNvPr id="174101" name="AutoShape 7"/>
            <p:cNvSpPr>
              <a:spLocks noChangeArrowheads="1"/>
            </p:cNvSpPr>
            <p:nvPr/>
          </p:nvSpPr>
          <p:spPr bwMode="auto">
            <a:xfrm rot="8612175">
              <a:off x="576" y="1056"/>
              <a:ext cx="1488" cy="1687"/>
            </a:xfrm>
            <a:prstGeom prst="wedgeEllipseCallout">
              <a:avLst>
                <a:gd name="adj1" fmla="val -80977"/>
                <a:gd name="adj2" fmla="val -22954"/>
              </a:avLst>
            </a:prstGeom>
            <a:gradFill rotWithShape="1">
              <a:gsLst>
                <a:gs pos="0">
                  <a:srgbClr val="FF0066"/>
                </a:gs>
                <a:gs pos="100000">
                  <a:srgbClr val="CC0000"/>
                </a:gs>
              </a:gsLst>
              <a:path path="rect">
                <a:fillToRect t="100000" r="100000"/>
              </a:path>
            </a:gradFill>
            <a:ln w="38100">
              <a:solidFill>
                <a:srgbClr val="CC0000"/>
              </a:solidFill>
              <a:miter lim="800000"/>
              <a:headEnd/>
              <a:tailEnd/>
            </a:ln>
          </p:spPr>
          <p:txBody>
            <a:bodyPr rot="10800000"/>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endParaRPr lang="en-US" sz="2800" b="1">
                <a:solidFill>
                  <a:srgbClr val="FFFFCC"/>
                </a:solidFill>
                <a:latin typeface="Times New Roman" panose="02020603050405020304" pitchFamily="18" charset="0"/>
              </a:endParaRPr>
            </a:p>
          </p:txBody>
        </p:sp>
        <p:sp>
          <p:nvSpPr>
            <p:cNvPr id="174102" name="Text Box 8"/>
            <p:cNvSpPr txBox="1">
              <a:spLocks noChangeArrowheads="1"/>
            </p:cNvSpPr>
            <p:nvPr/>
          </p:nvSpPr>
          <p:spPr bwMode="auto">
            <a:xfrm>
              <a:off x="672" y="1488"/>
              <a:ext cx="1344" cy="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50000"/>
                </a:spcBef>
              </a:pPr>
              <a:r>
                <a:rPr lang="en-US" sz="2800" b="1">
                  <a:solidFill>
                    <a:srgbClr val="FFFFCC"/>
                  </a:solidFill>
                  <a:latin typeface="Times New Roman" panose="02020603050405020304" pitchFamily="18" charset="0"/>
                </a:rPr>
                <a:t>Tổ chức tốt các phong trào thi đua</a:t>
              </a:r>
              <a:r>
                <a:rPr lang="en-US" b="1">
                  <a:solidFill>
                    <a:srgbClr val="000000"/>
                  </a:solidFill>
                  <a:latin typeface="Calibri" panose="020F0502020204030204" pitchFamily="34" charset="0"/>
                </a:rPr>
                <a:t> </a:t>
              </a:r>
              <a:endParaRPr lang="en-US">
                <a:solidFill>
                  <a:srgbClr val="000000"/>
                </a:solidFill>
                <a:latin typeface="Tahoma" panose="020B0604030504040204" pitchFamily="34" charset="0"/>
              </a:endParaRPr>
            </a:p>
          </p:txBody>
        </p:sp>
      </p:grpSp>
      <p:sp>
        <p:nvSpPr>
          <p:cNvPr id="87049" name="Freeform 9"/>
          <p:cNvSpPr>
            <a:spLocks/>
          </p:cNvSpPr>
          <p:nvPr/>
        </p:nvSpPr>
        <p:spPr bwMode="auto">
          <a:xfrm rot="-1527448">
            <a:off x="4310063" y="3576638"/>
            <a:ext cx="412750" cy="3292475"/>
          </a:xfrm>
          <a:custGeom>
            <a:avLst/>
            <a:gdLst>
              <a:gd name="T0" fmla="*/ 0 w 480"/>
              <a:gd name="T1" fmla="*/ 2147483647 h 960"/>
              <a:gd name="T2" fmla="*/ 2147483647 w 480"/>
              <a:gd name="T3" fmla="*/ 2147483647 h 960"/>
              <a:gd name="T4" fmla="*/ 2147483647 w 480"/>
              <a:gd name="T5" fmla="*/ 0 h 960"/>
              <a:gd name="T6" fmla="*/ 0 60000 65536"/>
              <a:gd name="T7" fmla="*/ 0 60000 65536"/>
              <a:gd name="T8" fmla="*/ 0 60000 65536"/>
              <a:gd name="T9" fmla="*/ 0 w 480"/>
              <a:gd name="T10" fmla="*/ 0 h 960"/>
              <a:gd name="T11" fmla="*/ 480 w 480"/>
              <a:gd name="T12" fmla="*/ 960 h 960"/>
            </a:gdLst>
            <a:ahLst/>
            <a:cxnLst>
              <a:cxn ang="T6">
                <a:pos x="T0" y="T1"/>
              </a:cxn>
              <a:cxn ang="T7">
                <a:pos x="T2" y="T3"/>
              </a:cxn>
              <a:cxn ang="T8">
                <a:pos x="T4" y="T5"/>
              </a:cxn>
            </a:cxnLst>
            <a:rect l="T9" t="T10" r="T11" b="T12"/>
            <a:pathLst>
              <a:path w="480" h="960">
                <a:moveTo>
                  <a:pt x="0" y="960"/>
                </a:moveTo>
                <a:cubicBezTo>
                  <a:pt x="192" y="824"/>
                  <a:pt x="384" y="688"/>
                  <a:pt x="432" y="528"/>
                </a:cubicBezTo>
                <a:cubicBezTo>
                  <a:pt x="480" y="368"/>
                  <a:pt x="312" y="104"/>
                  <a:pt x="288" y="0"/>
                </a:cubicBezTo>
              </a:path>
            </a:pathLst>
          </a:custGeom>
          <a:solidFill>
            <a:srgbClr val="669900"/>
          </a:solidFill>
          <a:ln w="76200">
            <a:solidFill>
              <a:srgbClr val="669900"/>
            </a:solidFill>
            <a:round/>
            <a:headEnd/>
            <a:tailEnd/>
          </a:ln>
        </p:spPr>
        <p:txBody>
          <a:bodyPr/>
          <a:lstStyle/>
          <a:p>
            <a:endParaRPr lang="en-US"/>
          </a:p>
        </p:txBody>
      </p:sp>
      <p:sp>
        <p:nvSpPr>
          <p:cNvPr id="87050" name="Freeform 10"/>
          <p:cNvSpPr>
            <a:spLocks/>
          </p:cNvSpPr>
          <p:nvPr/>
        </p:nvSpPr>
        <p:spPr bwMode="auto">
          <a:xfrm rot="-6303230">
            <a:off x="1366044" y="4006057"/>
            <a:ext cx="2895600" cy="3865562"/>
          </a:xfrm>
          <a:custGeom>
            <a:avLst/>
            <a:gdLst>
              <a:gd name="T0" fmla="*/ 2147483647 w 987"/>
              <a:gd name="T1" fmla="*/ 2147483647 h 1310"/>
              <a:gd name="T2" fmla="*/ 2147483647 w 987"/>
              <a:gd name="T3" fmla="*/ 2147483647 h 1310"/>
              <a:gd name="T4" fmla="*/ 2147483647 w 987"/>
              <a:gd name="T5" fmla="*/ 2147483647 h 1310"/>
              <a:gd name="T6" fmla="*/ 2147483647 w 987"/>
              <a:gd name="T7" fmla="*/ 2147483647 h 1310"/>
              <a:gd name="T8" fmla="*/ 2147483647 w 987"/>
              <a:gd name="T9" fmla="*/ 2147483647 h 1310"/>
              <a:gd name="T10" fmla="*/ 2147483647 w 987"/>
              <a:gd name="T11" fmla="*/ 2147483647 h 1310"/>
              <a:gd name="T12" fmla="*/ 2147483647 w 987"/>
              <a:gd name="T13" fmla="*/ 2147483647 h 1310"/>
              <a:gd name="T14" fmla="*/ 2147483647 w 987"/>
              <a:gd name="T15" fmla="*/ 2147483647 h 1310"/>
              <a:gd name="T16" fmla="*/ 2147483647 w 987"/>
              <a:gd name="T17" fmla="*/ 0 h 1310"/>
              <a:gd name="T18" fmla="*/ 2147483647 w 987"/>
              <a:gd name="T19" fmla="*/ 2147483647 h 1310"/>
              <a:gd name="T20" fmla="*/ 2147483647 w 987"/>
              <a:gd name="T21" fmla="*/ 2147483647 h 1310"/>
              <a:gd name="T22" fmla="*/ 2147483647 w 987"/>
              <a:gd name="T23" fmla="*/ 2147483647 h 1310"/>
              <a:gd name="T24" fmla="*/ 2147483647 w 987"/>
              <a:gd name="T25" fmla="*/ 2147483647 h 1310"/>
              <a:gd name="T26" fmla="*/ 2147483647 w 987"/>
              <a:gd name="T27" fmla="*/ 2147483647 h 1310"/>
              <a:gd name="T28" fmla="*/ 2147483647 w 987"/>
              <a:gd name="T29" fmla="*/ 2147483647 h 1310"/>
              <a:gd name="T30" fmla="*/ 2147483647 w 987"/>
              <a:gd name="T31" fmla="*/ 2147483647 h 1310"/>
              <a:gd name="T32" fmla="*/ 2147483647 w 987"/>
              <a:gd name="T33" fmla="*/ 2147483647 h 1310"/>
              <a:gd name="T34" fmla="*/ 2147483647 w 987"/>
              <a:gd name="T35" fmla="*/ 2147483647 h 1310"/>
              <a:gd name="T36" fmla="*/ 2147483647 w 987"/>
              <a:gd name="T37" fmla="*/ 2147483647 h 1310"/>
              <a:gd name="T38" fmla="*/ 2147483647 w 987"/>
              <a:gd name="T39" fmla="*/ 2147483647 h 1310"/>
              <a:gd name="T40" fmla="*/ 2147483647 w 987"/>
              <a:gd name="T41" fmla="*/ 2147483647 h 131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87"/>
              <a:gd name="T64" fmla="*/ 0 h 1310"/>
              <a:gd name="T65" fmla="*/ 987 w 987"/>
              <a:gd name="T66" fmla="*/ 1310 h 131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87" h="1310">
                <a:moveTo>
                  <a:pt x="93" y="1310"/>
                </a:moveTo>
                <a:cubicBezTo>
                  <a:pt x="271" y="1248"/>
                  <a:pt x="87" y="901"/>
                  <a:pt x="198" y="734"/>
                </a:cubicBezTo>
                <a:cubicBezTo>
                  <a:pt x="209" y="677"/>
                  <a:pt x="219" y="581"/>
                  <a:pt x="263" y="537"/>
                </a:cubicBezTo>
                <a:cubicBezTo>
                  <a:pt x="281" y="519"/>
                  <a:pt x="307" y="511"/>
                  <a:pt x="329" y="498"/>
                </a:cubicBezTo>
                <a:cubicBezTo>
                  <a:pt x="349" y="396"/>
                  <a:pt x="381" y="406"/>
                  <a:pt x="473" y="341"/>
                </a:cubicBezTo>
                <a:cubicBezTo>
                  <a:pt x="493" y="327"/>
                  <a:pt x="503" y="299"/>
                  <a:pt x="525" y="288"/>
                </a:cubicBezTo>
                <a:cubicBezTo>
                  <a:pt x="587" y="258"/>
                  <a:pt x="657" y="247"/>
                  <a:pt x="722" y="223"/>
                </a:cubicBezTo>
                <a:cubicBezTo>
                  <a:pt x="740" y="216"/>
                  <a:pt x="757" y="206"/>
                  <a:pt x="774" y="197"/>
                </a:cubicBezTo>
                <a:cubicBezTo>
                  <a:pt x="835" y="123"/>
                  <a:pt x="895" y="58"/>
                  <a:pt x="970" y="0"/>
                </a:cubicBezTo>
                <a:cubicBezTo>
                  <a:pt x="987" y="85"/>
                  <a:pt x="977" y="100"/>
                  <a:pt x="931" y="171"/>
                </a:cubicBezTo>
                <a:cubicBezTo>
                  <a:pt x="922" y="258"/>
                  <a:pt x="921" y="346"/>
                  <a:pt x="905" y="432"/>
                </a:cubicBezTo>
                <a:cubicBezTo>
                  <a:pt x="903" y="444"/>
                  <a:pt x="882" y="447"/>
                  <a:pt x="879" y="459"/>
                </a:cubicBezTo>
                <a:cubicBezTo>
                  <a:pt x="859" y="548"/>
                  <a:pt x="888" y="876"/>
                  <a:pt x="722" y="917"/>
                </a:cubicBezTo>
                <a:cubicBezTo>
                  <a:pt x="701" y="1002"/>
                  <a:pt x="727" y="944"/>
                  <a:pt x="656" y="1008"/>
                </a:cubicBezTo>
                <a:cubicBezTo>
                  <a:pt x="629" y="1033"/>
                  <a:pt x="604" y="1061"/>
                  <a:pt x="578" y="1087"/>
                </a:cubicBezTo>
                <a:cubicBezTo>
                  <a:pt x="569" y="1096"/>
                  <a:pt x="563" y="1109"/>
                  <a:pt x="551" y="1113"/>
                </a:cubicBezTo>
                <a:cubicBezTo>
                  <a:pt x="491" y="1133"/>
                  <a:pt x="444" y="1163"/>
                  <a:pt x="381" y="1179"/>
                </a:cubicBezTo>
                <a:cubicBezTo>
                  <a:pt x="320" y="1220"/>
                  <a:pt x="258" y="1221"/>
                  <a:pt x="185" y="1231"/>
                </a:cubicBezTo>
                <a:cubicBezTo>
                  <a:pt x="172" y="1240"/>
                  <a:pt x="161" y="1254"/>
                  <a:pt x="146" y="1257"/>
                </a:cubicBezTo>
                <a:cubicBezTo>
                  <a:pt x="7" y="1289"/>
                  <a:pt x="0" y="1223"/>
                  <a:pt x="28" y="1310"/>
                </a:cubicBezTo>
                <a:cubicBezTo>
                  <a:pt x="145" y="1280"/>
                  <a:pt x="107" y="1309"/>
                  <a:pt x="159" y="1257"/>
                </a:cubicBezTo>
              </a:path>
            </a:pathLst>
          </a:custGeom>
          <a:solidFill>
            <a:srgbClr val="669900"/>
          </a:solidFill>
          <a:ln w="9525">
            <a:solidFill>
              <a:srgbClr val="336600"/>
            </a:solidFill>
            <a:round/>
            <a:headEnd/>
            <a:tailEnd/>
          </a:ln>
        </p:spPr>
        <p:txBody>
          <a:bodyPr/>
          <a:lstStyle/>
          <a:p>
            <a:endParaRPr lang="en-US"/>
          </a:p>
        </p:txBody>
      </p:sp>
      <p:sp>
        <p:nvSpPr>
          <p:cNvPr id="87051" name="Text Box 11"/>
          <p:cNvSpPr txBox="1">
            <a:spLocks noChangeArrowheads="1"/>
          </p:cNvSpPr>
          <p:nvPr/>
        </p:nvSpPr>
        <p:spPr bwMode="auto">
          <a:xfrm>
            <a:off x="1033463" y="5100638"/>
            <a:ext cx="37338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ct val="50000"/>
              </a:spcBef>
            </a:pPr>
            <a:r>
              <a:rPr lang="en-US" sz="2400" b="1">
                <a:solidFill>
                  <a:srgbClr val="000000"/>
                </a:solidFill>
                <a:latin typeface="Times New Roman" panose="02020603050405020304" pitchFamily="18" charset="0"/>
              </a:rPr>
              <a:t>Tìm cho được </a:t>
            </a:r>
          </a:p>
          <a:p>
            <a:pPr algn="ctr">
              <a:spcBef>
                <a:spcPct val="50000"/>
              </a:spcBef>
            </a:pPr>
            <a:r>
              <a:rPr lang="en-US" sz="2400" b="1">
                <a:solidFill>
                  <a:srgbClr val="000000"/>
                </a:solidFill>
                <a:latin typeface="Times New Roman" panose="02020603050405020304" pitchFamily="18" charset="0"/>
              </a:rPr>
              <a:t>một con đường</a:t>
            </a:r>
          </a:p>
        </p:txBody>
      </p:sp>
      <p:sp>
        <p:nvSpPr>
          <p:cNvPr id="87052" name="Freeform 12"/>
          <p:cNvSpPr>
            <a:spLocks/>
          </p:cNvSpPr>
          <p:nvPr/>
        </p:nvSpPr>
        <p:spPr bwMode="auto">
          <a:xfrm rot="1177935">
            <a:off x="5232400" y="4138613"/>
            <a:ext cx="3352800" cy="2982912"/>
          </a:xfrm>
          <a:custGeom>
            <a:avLst/>
            <a:gdLst>
              <a:gd name="T0" fmla="*/ 2147483647 w 987"/>
              <a:gd name="T1" fmla="*/ 2147483647 h 1310"/>
              <a:gd name="T2" fmla="*/ 2147483647 w 987"/>
              <a:gd name="T3" fmla="*/ 2147483647 h 1310"/>
              <a:gd name="T4" fmla="*/ 2147483647 w 987"/>
              <a:gd name="T5" fmla="*/ 2147483647 h 1310"/>
              <a:gd name="T6" fmla="*/ 2147483647 w 987"/>
              <a:gd name="T7" fmla="*/ 2147483647 h 1310"/>
              <a:gd name="T8" fmla="*/ 2147483647 w 987"/>
              <a:gd name="T9" fmla="*/ 2147483647 h 1310"/>
              <a:gd name="T10" fmla="*/ 2147483647 w 987"/>
              <a:gd name="T11" fmla="*/ 2147483647 h 1310"/>
              <a:gd name="T12" fmla="*/ 2147483647 w 987"/>
              <a:gd name="T13" fmla="*/ 2147483647 h 1310"/>
              <a:gd name="T14" fmla="*/ 2147483647 w 987"/>
              <a:gd name="T15" fmla="*/ 2147483647 h 1310"/>
              <a:gd name="T16" fmla="*/ 2147483647 w 987"/>
              <a:gd name="T17" fmla="*/ 0 h 1310"/>
              <a:gd name="T18" fmla="*/ 2147483647 w 987"/>
              <a:gd name="T19" fmla="*/ 2147483647 h 1310"/>
              <a:gd name="T20" fmla="*/ 2147483647 w 987"/>
              <a:gd name="T21" fmla="*/ 2147483647 h 1310"/>
              <a:gd name="T22" fmla="*/ 2147483647 w 987"/>
              <a:gd name="T23" fmla="*/ 2147483647 h 1310"/>
              <a:gd name="T24" fmla="*/ 2147483647 w 987"/>
              <a:gd name="T25" fmla="*/ 2147483647 h 1310"/>
              <a:gd name="T26" fmla="*/ 2147483647 w 987"/>
              <a:gd name="T27" fmla="*/ 2147483647 h 1310"/>
              <a:gd name="T28" fmla="*/ 2147483647 w 987"/>
              <a:gd name="T29" fmla="*/ 2147483647 h 1310"/>
              <a:gd name="T30" fmla="*/ 2147483647 w 987"/>
              <a:gd name="T31" fmla="*/ 2147483647 h 1310"/>
              <a:gd name="T32" fmla="*/ 2147483647 w 987"/>
              <a:gd name="T33" fmla="*/ 2147483647 h 1310"/>
              <a:gd name="T34" fmla="*/ 2147483647 w 987"/>
              <a:gd name="T35" fmla="*/ 2147483647 h 1310"/>
              <a:gd name="T36" fmla="*/ 2147483647 w 987"/>
              <a:gd name="T37" fmla="*/ 2147483647 h 1310"/>
              <a:gd name="T38" fmla="*/ 2147483647 w 987"/>
              <a:gd name="T39" fmla="*/ 2147483647 h 1310"/>
              <a:gd name="T40" fmla="*/ 2147483647 w 987"/>
              <a:gd name="T41" fmla="*/ 2147483647 h 131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87"/>
              <a:gd name="T64" fmla="*/ 0 h 1310"/>
              <a:gd name="T65" fmla="*/ 987 w 987"/>
              <a:gd name="T66" fmla="*/ 1310 h 131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87" h="1310">
                <a:moveTo>
                  <a:pt x="93" y="1310"/>
                </a:moveTo>
                <a:cubicBezTo>
                  <a:pt x="271" y="1248"/>
                  <a:pt x="87" y="901"/>
                  <a:pt x="198" y="734"/>
                </a:cubicBezTo>
                <a:cubicBezTo>
                  <a:pt x="209" y="677"/>
                  <a:pt x="219" y="581"/>
                  <a:pt x="263" y="537"/>
                </a:cubicBezTo>
                <a:cubicBezTo>
                  <a:pt x="281" y="519"/>
                  <a:pt x="307" y="511"/>
                  <a:pt x="329" y="498"/>
                </a:cubicBezTo>
                <a:cubicBezTo>
                  <a:pt x="349" y="396"/>
                  <a:pt x="381" y="406"/>
                  <a:pt x="473" y="341"/>
                </a:cubicBezTo>
                <a:cubicBezTo>
                  <a:pt x="493" y="327"/>
                  <a:pt x="503" y="299"/>
                  <a:pt x="525" y="288"/>
                </a:cubicBezTo>
                <a:cubicBezTo>
                  <a:pt x="587" y="258"/>
                  <a:pt x="657" y="247"/>
                  <a:pt x="722" y="223"/>
                </a:cubicBezTo>
                <a:cubicBezTo>
                  <a:pt x="740" y="216"/>
                  <a:pt x="757" y="206"/>
                  <a:pt x="774" y="197"/>
                </a:cubicBezTo>
                <a:cubicBezTo>
                  <a:pt x="835" y="123"/>
                  <a:pt x="895" y="58"/>
                  <a:pt x="970" y="0"/>
                </a:cubicBezTo>
                <a:cubicBezTo>
                  <a:pt x="987" y="85"/>
                  <a:pt x="977" y="100"/>
                  <a:pt x="931" y="171"/>
                </a:cubicBezTo>
                <a:cubicBezTo>
                  <a:pt x="922" y="258"/>
                  <a:pt x="921" y="346"/>
                  <a:pt x="905" y="432"/>
                </a:cubicBezTo>
                <a:cubicBezTo>
                  <a:pt x="903" y="444"/>
                  <a:pt x="882" y="447"/>
                  <a:pt x="879" y="459"/>
                </a:cubicBezTo>
                <a:cubicBezTo>
                  <a:pt x="859" y="548"/>
                  <a:pt x="888" y="876"/>
                  <a:pt x="722" y="917"/>
                </a:cubicBezTo>
                <a:cubicBezTo>
                  <a:pt x="701" y="1002"/>
                  <a:pt x="727" y="944"/>
                  <a:pt x="656" y="1008"/>
                </a:cubicBezTo>
                <a:cubicBezTo>
                  <a:pt x="629" y="1033"/>
                  <a:pt x="604" y="1061"/>
                  <a:pt x="578" y="1087"/>
                </a:cubicBezTo>
                <a:cubicBezTo>
                  <a:pt x="569" y="1096"/>
                  <a:pt x="563" y="1109"/>
                  <a:pt x="551" y="1113"/>
                </a:cubicBezTo>
                <a:cubicBezTo>
                  <a:pt x="491" y="1133"/>
                  <a:pt x="444" y="1163"/>
                  <a:pt x="381" y="1179"/>
                </a:cubicBezTo>
                <a:cubicBezTo>
                  <a:pt x="320" y="1220"/>
                  <a:pt x="258" y="1221"/>
                  <a:pt x="185" y="1231"/>
                </a:cubicBezTo>
                <a:cubicBezTo>
                  <a:pt x="172" y="1240"/>
                  <a:pt x="161" y="1254"/>
                  <a:pt x="146" y="1257"/>
                </a:cubicBezTo>
                <a:cubicBezTo>
                  <a:pt x="7" y="1289"/>
                  <a:pt x="0" y="1223"/>
                  <a:pt x="28" y="1310"/>
                </a:cubicBezTo>
                <a:cubicBezTo>
                  <a:pt x="145" y="1280"/>
                  <a:pt x="107" y="1309"/>
                  <a:pt x="159" y="1257"/>
                </a:cubicBezTo>
              </a:path>
            </a:pathLst>
          </a:custGeom>
          <a:solidFill>
            <a:srgbClr val="669900"/>
          </a:solidFill>
          <a:ln w="9525">
            <a:solidFill>
              <a:srgbClr val="336600"/>
            </a:solidFill>
            <a:round/>
            <a:headEnd/>
            <a:tailEnd/>
          </a:ln>
        </p:spPr>
        <p:txBody>
          <a:bodyPr/>
          <a:lstStyle/>
          <a:p>
            <a:endParaRPr lang="en-US"/>
          </a:p>
        </p:txBody>
      </p:sp>
      <p:sp>
        <p:nvSpPr>
          <p:cNvPr id="87053" name="Text Box 13"/>
          <p:cNvSpPr txBox="1">
            <a:spLocks noChangeArrowheads="1"/>
          </p:cNvSpPr>
          <p:nvPr/>
        </p:nvSpPr>
        <p:spPr bwMode="auto">
          <a:xfrm>
            <a:off x="5453063" y="5253038"/>
            <a:ext cx="28194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50000"/>
              </a:spcBef>
            </a:pPr>
            <a:r>
              <a:rPr lang="en-US" sz="2400" b="1">
                <a:solidFill>
                  <a:srgbClr val="000000"/>
                </a:solidFill>
                <a:latin typeface="Times New Roman" panose="02020603050405020304" pitchFamily="18" charset="0"/>
              </a:rPr>
              <a:t>để đi đến với </a:t>
            </a:r>
          </a:p>
          <a:p>
            <a:pPr algn="ctr">
              <a:spcBef>
                <a:spcPct val="50000"/>
              </a:spcBef>
            </a:pPr>
            <a:r>
              <a:rPr lang="en-US" sz="2400" b="1">
                <a:solidFill>
                  <a:srgbClr val="000000"/>
                </a:solidFill>
                <a:latin typeface="Times New Roman" panose="02020603050405020304" pitchFamily="18" charset="0"/>
              </a:rPr>
              <a:t>trái tim học sinh</a:t>
            </a:r>
          </a:p>
        </p:txBody>
      </p:sp>
      <p:grpSp>
        <p:nvGrpSpPr>
          <p:cNvPr id="3" name="Group 14"/>
          <p:cNvGrpSpPr>
            <a:grpSpLocks/>
          </p:cNvGrpSpPr>
          <p:nvPr/>
        </p:nvGrpSpPr>
        <p:grpSpPr bwMode="auto">
          <a:xfrm>
            <a:off x="2927350" y="3271838"/>
            <a:ext cx="2678113" cy="2362200"/>
            <a:chOff x="1584" y="1968"/>
            <a:chExt cx="1687" cy="1488"/>
          </a:xfrm>
        </p:grpSpPr>
        <p:sp>
          <p:nvSpPr>
            <p:cNvPr id="174099" name="AutoShape 15"/>
            <p:cNvSpPr>
              <a:spLocks noChangeArrowheads="1"/>
            </p:cNvSpPr>
            <p:nvPr/>
          </p:nvSpPr>
          <p:spPr bwMode="auto">
            <a:xfrm rot="7436455">
              <a:off x="1684" y="1868"/>
              <a:ext cx="1488" cy="1687"/>
            </a:xfrm>
            <a:prstGeom prst="wedgeEllipseCallout">
              <a:avLst>
                <a:gd name="adj1" fmla="val -70519"/>
                <a:gd name="adj2" fmla="val 40227"/>
              </a:avLst>
            </a:prstGeom>
            <a:gradFill rotWithShape="1">
              <a:gsLst>
                <a:gs pos="0">
                  <a:srgbClr val="FF0066"/>
                </a:gs>
                <a:gs pos="100000">
                  <a:srgbClr val="CC0000"/>
                </a:gs>
              </a:gsLst>
              <a:path path="rect">
                <a:fillToRect t="100000" r="100000"/>
              </a:path>
            </a:gradFill>
            <a:ln w="38100">
              <a:solidFill>
                <a:srgbClr val="CC0000"/>
              </a:solidFill>
              <a:miter lim="800000"/>
              <a:headEnd/>
              <a:tailEnd/>
            </a:ln>
          </p:spPr>
          <p:txBody>
            <a:bodyPr rot="10800000" vert="eaVert"/>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endParaRPr lang="en-US" sz="2800" b="1">
                <a:solidFill>
                  <a:srgbClr val="FFFFCC"/>
                </a:solidFill>
                <a:latin typeface="Times New Roman" panose="02020603050405020304" pitchFamily="18" charset="0"/>
              </a:endParaRPr>
            </a:p>
          </p:txBody>
        </p:sp>
        <p:sp>
          <p:nvSpPr>
            <p:cNvPr id="174100" name="Text Box 16"/>
            <p:cNvSpPr txBox="1">
              <a:spLocks noChangeArrowheads="1"/>
            </p:cNvSpPr>
            <p:nvPr/>
          </p:nvSpPr>
          <p:spPr bwMode="auto">
            <a:xfrm>
              <a:off x="1728" y="2485"/>
              <a:ext cx="1536" cy="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50000"/>
                </a:spcBef>
              </a:pPr>
              <a:r>
                <a:rPr lang="en-US" sz="2800" b="1">
                  <a:solidFill>
                    <a:srgbClr val="FFFFCC"/>
                  </a:solidFill>
                  <a:latin typeface="Times New Roman" panose="02020603050405020304" pitchFamily="18" charset="0"/>
                </a:rPr>
                <a:t>Coi trọng giáo dục bằng tập thể </a:t>
              </a:r>
            </a:p>
          </p:txBody>
        </p:sp>
      </p:grpSp>
      <p:grpSp>
        <p:nvGrpSpPr>
          <p:cNvPr id="4" name="Group 17"/>
          <p:cNvGrpSpPr>
            <a:grpSpLocks/>
          </p:cNvGrpSpPr>
          <p:nvPr/>
        </p:nvGrpSpPr>
        <p:grpSpPr bwMode="auto">
          <a:xfrm>
            <a:off x="4984750" y="2052638"/>
            <a:ext cx="2678113" cy="2362200"/>
            <a:chOff x="432" y="2832"/>
            <a:chExt cx="1687" cy="1488"/>
          </a:xfrm>
        </p:grpSpPr>
        <p:sp>
          <p:nvSpPr>
            <p:cNvPr id="174097" name="AutoShape 18"/>
            <p:cNvSpPr>
              <a:spLocks noChangeArrowheads="1"/>
            </p:cNvSpPr>
            <p:nvPr/>
          </p:nvSpPr>
          <p:spPr bwMode="auto">
            <a:xfrm rot="3630092">
              <a:off x="532" y="2732"/>
              <a:ext cx="1488" cy="1687"/>
            </a:xfrm>
            <a:prstGeom prst="wedgeEllipseCallout">
              <a:avLst>
                <a:gd name="adj1" fmla="val -66532"/>
                <a:gd name="adj2" fmla="val 47833"/>
              </a:avLst>
            </a:prstGeom>
            <a:gradFill rotWithShape="1">
              <a:gsLst>
                <a:gs pos="0">
                  <a:srgbClr val="FF0066"/>
                </a:gs>
                <a:gs pos="100000">
                  <a:srgbClr val="CC0000"/>
                </a:gs>
              </a:gsLst>
              <a:path path="rect">
                <a:fillToRect t="100000" r="100000"/>
              </a:path>
            </a:gradFill>
            <a:ln w="38100">
              <a:solidFill>
                <a:srgbClr val="CC0000"/>
              </a:solidFill>
              <a:miter lim="800000"/>
              <a:headEnd/>
              <a:tailEnd/>
            </a:ln>
          </p:spPr>
          <p:txBody>
            <a:bodyPr rot="10800000" vert="eaVert"/>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endParaRPr lang="en-US" sz="2800" b="1">
                <a:solidFill>
                  <a:srgbClr val="FFFFCC"/>
                </a:solidFill>
                <a:latin typeface="Times New Roman" panose="02020603050405020304" pitchFamily="18" charset="0"/>
              </a:endParaRPr>
            </a:p>
          </p:txBody>
        </p:sp>
        <p:sp>
          <p:nvSpPr>
            <p:cNvPr id="174098" name="Text Box 19"/>
            <p:cNvSpPr txBox="1">
              <a:spLocks noChangeArrowheads="1"/>
            </p:cNvSpPr>
            <p:nvPr/>
          </p:nvSpPr>
          <p:spPr bwMode="auto">
            <a:xfrm>
              <a:off x="576" y="3264"/>
              <a:ext cx="1440" cy="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50000"/>
                </a:spcBef>
              </a:pPr>
              <a:r>
                <a:rPr lang="en-US" sz="2800" b="1">
                  <a:solidFill>
                    <a:srgbClr val="FFFFCC"/>
                  </a:solidFill>
                  <a:latin typeface="Times New Roman" panose="02020603050405020304" pitchFamily="18" charset="0"/>
                </a:rPr>
                <a:t>Đừng hành động đơn độc </a:t>
              </a:r>
            </a:p>
          </p:txBody>
        </p:sp>
      </p:grpSp>
      <p:grpSp>
        <p:nvGrpSpPr>
          <p:cNvPr id="5" name="Group 20"/>
          <p:cNvGrpSpPr>
            <a:grpSpLocks/>
          </p:cNvGrpSpPr>
          <p:nvPr/>
        </p:nvGrpSpPr>
        <p:grpSpPr bwMode="auto">
          <a:xfrm>
            <a:off x="3917950" y="300038"/>
            <a:ext cx="2678113" cy="2362200"/>
            <a:chOff x="2725" y="240"/>
            <a:chExt cx="1687" cy="1488"/>
          </a:xfrm>
        </p:grpSpPr>
        <p:sp>
          <p:nvSpPr>
            <p:cNvPr id="174095" name="AutoShape 21"/>
            <p:cNvSpPr>
              <a:spLocks noChangeArrowheads="1"/>
            </p:cNvSpPr>
            <p:nvPr/>
          </p:nvSpPr>
          <p:spPr bwMode="auto">
            <a:xfrm rot="-2715278">
              <a:off x="2825" y="140"/>
              <a:ext cx="1488" cy="1687"/>
            </a:xfrm>
            <a:prstGeom prst="wedgeEllipseCallout">
              <a:avLst>
                <a:gd name="adj1" fmla="val -63676"/>
                <a:gd name="adj2" fmla="val 38694"/>
              </a:avLst>
            </a:prstGeom>
            <a:gradFill rotWithShape="1">
              <a:gsLst>
                <a:gs pos="0">
                  <a:srgbClr val="FF0066"/>
                </a:gs>
                <a:gs pos="100000">
                  <a:srgbClr val="CC0000"/>
                </a:gs>
              </a:gsLst>
              <a:path path="rect">
                <a:fillToRect t="100000" r="100000"/>
              </a:path>
            </a:gradFill>
            <a:ln w="38100">
              <a:solidFill>
                <a:srgbClr val="CC0000"/>
              </a:solidFill>
              <a:miter lim="800000"/>
              <a:headEnd/>
              <a:tailEnd/>
            </a:ln>
          </p:spPr>
          <p:txBody>
            <a:bodyPr vert="eaVert"/>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endParaRPr lang="en-US" sz="2400" b="1">
                <a:solidFill>
                  <a:srgbClr val="000000"/>
                </a:solidFill>
                <a:latin typeface="Times New Roman" panose="02020603050405020304" pitchFamily="18" charset="0"/>
              </a:endParaRPr>
            </a:p>
          </p:txBody>
        </p:sp>
        <p:sp>
          <p:nvSpPr>
            <p:cNvPr id="174096" name="Text Box 22"/>
            <p:cNvSpPr txBox="1">
              <a:spLocks noChangeArrowheads="1"/>
            </p:cNvSpPr>
            <p:nvPr/>
          </p:nvSpPr>
          <p:spPr bwMode="auto">
            <a:xfrm>
              <a:off x="2928" y="336"/>
              <a:ext cx="1200" cy="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50000"/>
                </a:spcBef>
              </a:pPr>
              <a:r>
                <a:rPr lang="en-US" sz="2800" b="1">
                  <a:solidFill>
                    <a:srgbClr val="FFFFCC"/>
                  </a:solidFill>
                  <a:latin typeface="Times New Roman" panose="02020603050405020304" pitchFamily="18" charset="0"/>
                </a:rPr>
                <a:t>Kế hoạch hành động hợp lý</a:t>
              </a:r>
            </a:p>
          </p:txBody>
        </p:sp>
      </p:grpSp>
      <p:sp>
        <p:nvSpPr>
          <p:cNvPr id="87063" name="AutoShape 23"/>
          <p:cNvSpPr>
            <a:spLocks noChangeArrowheads="1"/>
          </p:cNvSpPr>
          <p:nvPr/>
        </p:nvSpPr>
        <p:spPr bwMode="auto">
          <a:xfrm rot="-5400000">
            <a:off x="1637507" y="65881"/>
            <a:ext cx="2362200" cy="2678113"/>
          </a:xfrm>
          <a:prstGeom prst="wedgeEllipseCallout">
            <a:avLst>
              <a:gd name="adj1" fmla="val -70519"/>
              <a:gd name="adj2" fmla="val 40227"/>
            </a:avLst>
          </a:prstGeom>
          <a:gradFill rotWithShape="1">
            <a:gsLst>
              <a:gs pos="0">
                <a:srgbClr val="FF0066"/>
              </a:gs>
              <a:gs pos="100000">
                <a:srgbClr val="CC0000"/>
              </a:gs>
            </a:gsLst>
            <a:path path="rect">
              <a:fillToRect t="100000" r="100000"/>
            </a:path>
          </a:gradFill>
          <a:ln w="38100">
            <a:solidFill>
              <a:srgbClr val="CC0000"/>
            </a:solidFill>
            <a:miter lim="800000"/>
            <a:headEnd/>
            <a:tailEnd/>
          </a:ln>
        </p:spPr>
        <p:txBody>
          <a:bodyPr vert="eaVert"/>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US" sz="2800" b="1">
                <a:solidFill>
                  <a:srgbClr val="FFFFCC"/>
                </a:solidFill>
                <a:latin typeface="Times New Roman" panose="02020603050405020304" pitchFamily="18" charset="0"/>
              </a:rPr>
              <a:t>Giáo dục bằng cảm hóa</a:t>
            </a:r>
            <a:r>
              <a:rPr lang="en-US" sz="2800">
                <a:solidFill>
                  <a:srgbClr val="F8F8F8"/>
                </a:solidFill>
                <a:latin typeface="Tahoma" panose="020B0604030504040204" pitchFamily="34" charset="0"/>
              </a:rPr>
              <a:t> </a:t>
            </a:r>
          </a:p>
        </p:txBody>
      </p:sp>
      <p:sp>
        <p:nvSpPr>
          <p:cNvPr id="87064" name="Oval 24"/>
          <p:cNvSpPr>
            <a:spLocks noChangeArrowheads="1"/>
          </p:cNvSpPr>
          <p:nvPr/>
        </p:nvSpPr>
        <p:spPr bwMode="auto">
          <a:xfrm>
            <a:off x="3155950" y="1595438"/>
            <a:ext cx="2362200" cy="2209800"/>
          </a:xfrm>
          <a:prstGeom prst="ellipse">
            <a:avLst/>
          </a:prstGeom>
          <a:gradFill rotWithShape="1">
            <a:gsLst>
              <a:gs pos="0">
                <a:srgbClr val="FFFF66"/>
              </a:gs>
              <a:gs pos="100000">
                <a:schemeClr val="folHlink"/>
              </a:gs>
            </a:gsLst>
            <a:path path="shape">
              <a:fillToRect l="50000" t="50000" r="50000" b="50000"/>
            </a:path>
          </a:gradFill>
          <a:ln w="76200" cap="rnd">
            <a:solidFill>
              <a:schemeClr val="accent1"/>
            </a:solidFill>
            <a:prstDash val="sysDot"/>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endParaRPr lang="en-US" sz="2800" b="1">
              <a:solidFill>
                <a:srgbClr val="C4004F"/>
              </a:solidFill>
              <a:latin typeface="Times New Roman" panose="02020603050405020304" pitchFamily="18" charset="0"/>
            </a:endParaRPr>
          </a:p>
        </p:txBody>
      </p:sp>
      <p:sp>
        <p:nvSpPr>
          <p:cNvPr id="87065" name="Text Box 25"/>
          <p:cNvSpPr txBox="1">
            <a:spLocks noChangeArrowheads="1"/>
          </p:cNvSpPr>
          <p:nvPr/>
        </p:nvSpPr>
        <p:spPr bwMode="auto">
          <a:xfrm>
            <a:off x="3167063" y="2052638"/>
            <a:ext cx="2209800" cy="1373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50000"/>
              </a:spcBef>
            </a:pPr>
            <a:r>
              <a:rPr lang="en-US" sz="2800" b="1">
                <a:solidFill>
                  <a:srgbClr val="000000"/>
                </a:solidFill>
                <a:latin typeface="Times New Roman" panose="02020603050405020304" pitchFamily="18" charset="0"/>
              </a:rPr>
              <a:t>Lấy chính mình ra để làm gương</a:t>
            </a:r>
          </a:p>
        </p:txBody>
      </p:sp>
      <p:sp>
        <p:nvSpPr>
          <p:cNvPr id="6" name="Slide Number Placeholder 5"/>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FE6B109E-99F1-47E0-87F8-D7BCB5CB3C4F}" type="slidenum">
              <a:rPr lang="en-US">
                <a:solidFill>
                  <a:srgbClr val="FFFFFF"/>
                </a:solidFill>
                <a:latin typeface="Century Schoolbook" panose="02040604050505020304" pitchFamily="18" charset="0"/>
              </a:rPr>
              <a:pPr eaLnBrk="1" hangingPunct="1"/>
              <a:t>58</a:t>
            </a:fld>
            <a:endParaRPr lang="en-US">
              <a:solidFill>
                <a:srgbClr val="FFFFFF"/>
              </a:solidFill>
              <a:latin typeface="Century Schoolbook" panose="020406040505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87064"/>
                                        </p:tgtEl>
                                        <p:attrNameLst>
                                          <p:attrName>style.visibility</p:attrName>
                                        </p:attrNameLst>
                                      </p:cBhvr>
                                      <p:to>
                                        <p:strVal val="visible"/>
                                      </p:to>
                                    </p:set>
                                    <p:animEffect transition="in" filter="dissolve">
                                      <p:cBhvr>
                                        <p:cTn id="7" dur="1000"/>
                                        <p:tgtEl>
                                          <p:spTgt spid="8706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87063"/>
                                        </p:tgtEl>
                                        <p:attrNameLst>
                                          <p:attrName>style.visibility</p:attrName>
                                        </p:attrNameLst>
                                      </p:cBhvr>
                                      <p:to>
                                        <p:strVal val="visible"/>
                                      </p:to>
                                    </p:set>
                                    <p:animEffect transition="in" filter="dissolve">
                                      <p:cBhvr>
                                        <p:cTn id="12" dur="1000"/>
                                        <p:tgtEl>
                                          <p:spTgt spid="8706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dissolve">
                                      <p:cBhvr>
                                        <p:cTn id="17" dur="1000"/>
                                        <p:tgtEl>
                                          <p:spTgt spid="5"/>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dissolve">
                                      <p:cBhvr>
                                        <p:cTn id="22" dur="1000"/>
                                        <p:tgtEl>
                                          <p:spTgt spid="4"/>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9" presetClass="entr" presetSubtype="0" fill="hold"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dissolve">
                                      <p:cBhvr>
                                        <p:cTn id="27" dur="1000"/>
                                        <p:tgtEl>
                                          <p:spTgt spid="3"/>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9" presetClass="entr" presetSubtype="0" fill="hold" nodeType="click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dissolve">
                                      <p:cBhvr>
                                        <p:cTn id="32" dur="1000"/>
                                        <p:tgtEl>
                                          <p:spTgt spid="2"/>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8" presetClass="entr" presetSubtype="3" fill="hold" grpId="0" nodeType="clickEffect">
                                  <p:stCondLst>
                                    <p:cond delay="0"/>
                                  </p:stCondLst>
                                  <p:childTnLst>
                                    <p:set>
                                      <p:cBhvr>
                                        <p:cTn id="36" dur="1" fill="hold">
                                          <p:stCondLst>
                                            <p:cond delay="0"/>
                                          </p:stCondLst>
                                        </p:cTn>
                                        <p:tgtEl>
                                          <p:spTgt spid="87065"/>
                                        </p:tgtEl>
                                        <p:attrNameLst>
                                          <p:attrName>style.visibility</p:attrName>
                                        </p:attrNameLst>
                                      </p:cBhvr>
                                      <p:to>
                                        <p:strVal val="visible"/>
                                      </p:to>
                                    </p:set>
                                    <p:animEffect transition="in" filter="strips(upRight)">
                                      <p:cBhvr>
                                        <p:cTn id="37" dur="2000"/>
                                        <p:tgtEl>
                                          <p:spTgt spid="87065"/>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8" presetClass="entr" presetSubtype="16" fill="hold" grpId="0" nodeType="clickEffect">
                                  <p:stCondLst>
                                    <p:cond delay="0"/>
                                  </p:stCondLst>
                                  <p:childTnLst>
                                    <p:set>
                                      <p:cBhvr>
                                        <p:cTn id="41" dur="1" fill="hold">
                                          <p:stCondLst>
                                            <p:cond delay="0"/>
                                          </p:stCondLst>
                                        </p:cTn>
                                        <p:tgtEl>
                                          <p:spTgt spid="87052"/>
                                        </p:tgtEl>
                                        <p:attrNameLst>
                                          <p:attrName>style.visibility</p:attrName>
                                        </p:attrNameLst>
                                      </p:cBhvr>
                                      <p:to>
                                        <p:strVal val="visible"/>
                                      </p:to>
                                    </p:set>
                                    <p:animEffect transition="in" filter="diamond(in)">
                                      <p:cBhvr>
                                        <p:cTn id="42" dur="2000"/>
                                        <p:tgtEl>
                                          <p:spTgt spid="87052"/>
                                        </p:tgtEl>
                                      </p:cBhvr>
                                    </p:animEffect>
                                  </p:childTnLst>
                                </p:cTn>
                              </p:par>
                              <p:par>
                                <p:cTn id="43" presetID="8" presetClass="entr" presetSubtype="16" fill="hold" grpId="0" nodeType="withEffect">
                                  <p:stCondLst>
                                    <p:cond delay="0"/>
                                  </p:stCondLst>
                                  <p:childTnLst>
                                    <p:set>
                                      <p:cBhvr>
                                        <p:cTn id="44" dur="1" fill="hold">
                                          <p:stCondLst>
                                            <p:cond delay="0"/>
                                          </p:stCondLst>
                                        </p:cTn>
                                        <p:tgtEl>
                                          <p:spTgt spid="87050"/>
                                        </p:tgtEl>
                                        <p:attrNameLst>
                                          <p:attrName>style.visibility</p:attrName>
                                        </p:attrNameLst>
                                      </p:cBhvr>
                                      <p:to>
                                        <p:strVal val="visible"/>
                                      </p:to>
                                    </p:set>
                                    <p:animEffect transition="in" filter="diamond(in)">
                                      <p:cBhvr>
                                        <p:cTn id="45" dur="2000"/>
                                        <p:tgtEl>
                                          <p:spTgt spid="87050"/>
                                        </p:tgtEl>
                                      </p:cBhvr>
                                    </p:animEffect>
                                  </p:childTnLst>
                                </p:cTn>
                              </p:par>
                              <p:par>
                                <p:cTn id="46" presetID="8" presetClass="entr" presetSubtype="16" fill="hold" grpId="0" nodeType="withEffect">
                                  <p:stCondLst>
                                    <p:cond delay="0"/>
                                  </p:stCondLst>
                                  <p:childTnLst>
                                    <p:set>
                                      <p:cBhvr>
                                        <p:cTn id="47" dur="1" fill="hold">
                                          <p:stCondLst>
                                            <p:cond delay="0"/>
                                          </p:stCondLst>
                                        </p:cTn>
                                        <p:tgtEl>
                                          <p:spTgt spid="87049"/>
                                        </p:tgtEl>
                                        <p:attrNameLst>
                                          <p:attrName>style.visibility</p:attrName>
                                        </p:attrNameLst>
                                      </p:cBhvr>
                                      <p:to>
                                        <p:strVal val="visible"/>
                                      </p:to>
                                    </p:set>
                                    <p:animEffect transition="in" filter="diamond(in)">
                                      <p:cBhvr>
                                        <p:cTn id="48" dur="2000"/>
                                        <p:tgtEl>
                                          <p:spTgt spid="87049"/>
                                        </p:tgtEl>
                                      </p:cBhvr>
                                    </p:animEffect>
                                  </p:childTnLst>
                                </p:cTn>
                              </p:par>
                              <p:par>
                                <p:cTn id="49" presetID="8" presetClass="entr" presetSubtype="16" fill="hold" grpId="0" nodeType="withEffect">
                                  <p:stCondLst>
                                    <p:cond delay="0"/>
                                  </p:stCondLst>
                                  <p:childTnLst>
                                    <p:set>
                                      <p:cBhvr>
                                        <p:cTn id="50" dur="1" fill="hold">
                                          <p:stCondLst>
                                            <p:cond delay="0"/>
                                          </p:stCondLst>
                                        </p:cTn>
                                        <p:tgtEl>
                                          <p:spTgt spid="87051"/>
                                        </p:tgtEl>
                                        <p:attrNameLst>
                                          <p:attrName>style.visibility</p:attrName>
                                        </p:attrNameLst>
                                      </p:cBhvr>
                                      <p:to>
                                        <p:strVal val="visible"/>
                                      </p:to>
                                    </p:set>
                                    <p:animEffect transition="in" filter="diamond(in)">
                                      <p:cBhvr>
                                        <p:cTn id="51" dur="2000"/>
                                        <p:tgtEl>
                                          <p:spTgt spid="87051"/>
                                        </p:tgtEl>
                                      </p:cBhvr>
                                    </p:animEffect>
                                  </p:childTnLst>
                                </p:cTn>
                              </p:par>
                              <p:par>
                                <p:cTn id="52" presetID="8" presetClass="entr" presetSubtype="16" fill="hold" grpId="0" nodeType="withEffect">
                                  <p:stCondLst>
                                    <p:cond delay="0"/>
                                  </p:stCondLst>
                                  <p:childTnLst>
                                    <p:set>
                                      <p:cBhvr>
                                        <p:cTn id="53" dur="1" fill="hold">
                                          <p:stCondLst>
                                            <p:cond delay="0"/>
                                          </p:stCondLst>
                                        </p:cTn>
                                        <p:tgtEl>
                                          <p:spTgt spid="87053"/>
                                        </p:tgtEl>
                                        <p:attrNameLst>
                                          <p:attrName>style.visibility</p:attrName>
                                        </p:attrNameLst>
                                      </p:cBhvr>
                                      <p:to>
                                        <p:strVal val="visible"/>
                                      </p:to>
                                    </p:set>
                                    <p:animEffect transition="in" filter="diamond(in)">
                                      <p:cBhvr>
                                        <p:cTn id="54" dur="2000"/>
                                        <p:tgtEl>
                                          <p:spTgt spid="870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49" grpId="0" animBg="1"/>
      <p:bldP spid="87050" grpId="0" animBg="1"/>
      <p:bldP spid="87051" grpId="0"/>
      <p:bldP spid="87052" grpId="0" animBg="1"/>
      <p:bldP spid="87053" grpId="0"/>
      <p:bldP spid="87063" grpId="0" animBg="1"/>
      <p:bldP spid="87064" grpId="0" animBg="1"/>
      <p:bldP spid="87065"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47800" y="1143000"/>
            <a:ext cx="7543800" cy="4572000"/>
          </a:xfrm>
          <a:extLst/>
        </p:spPr>
        <p:txBody>
          <a:bodyPr/>
          <a:lstStyle/>
          <a:p>
            <a:pPr algn="ctr">
              <a:lnSpc>
                <a:spcPct val="150000"/>
              </a:lnSpc>
              <a:defRPr/>
            </a:pPr>
            <a:r>
              <a:rPr lang="en-US" sz="4000" dirty="0">
                <a:ln w="1905"/>
                <a:solidFill>
                  <a:srgbClr val="002060"/>
                </a:solidFill>
                <a:effectLst>
                  <a:innerShdw blurRad="69850" dist="43180" dir="5400000">
                    <a:srgbClr val="000000">
                      <a:alpha val="65000"/>
                    </a:srgbClr>
                  </a:innerShdw>
                </a:effectLst>
                <a:latin typeface="Times New Roman" pitchFamily="18" charset="0"/>
                <a:cs typeface="Times New Roman" pitchFamily="18" charset="0"/>
              </a:rPr>
              <a:t>CHUYÊN ĐỀ</a:t>
            </a:r>
          </a:p>
          <a:p>
            <a:pPr algn="ctr">
              <a:lnSpc>
                <a:spcPct val="150000"/>
              </a:lnSpc>
              <a:defRPr/>
            </a:pPr>
            <a:r>
              <a:rPr lang="en-US" sz="4000" dirty="0">
                <a:ln w="1905"/>
                <a:solidFill>
                  <a:srgbClr val="002060"/>
                </a:solidFill>
                <a:effectLst>
                  <a:innerShdw blurRad="69850" dist="43180" dir="5400000">
                    <a:srgbClr val="000000">
                      <a:alpha val="65000"/>
                    </a:srgbClr>
                  </a:innerShdw>
                </a:effectLst>
                <a:latin typeface="Times New Roman" pitchFamily="18" charset="0"/>
                <a:cs typeface="Times New Roman" pitchFamily="18" charset="0"/>
              </a:rPr>
              <a:t>XÂY DỰNG KẾ HOẠCH </a:t>
            </a:r>
            <a:endParaRPr lang="en-US" sz="4000" dirty="0" smtClean="0">
              <a:ln w="1905"/>
              <a:solidFill>
                <a:srgbClr val="002060"/>
              </a:solidFill>
              <a:effectLst>
                <a:innerShdw blurRad="69850" dist="43180" dir="5400000">
                  <a:srgbClr val="000000">
                    <a:alpha val="65000"/>
                  </a:srgbClr>
                </a:innerShdw>
              </a:effectLst>
              <a:latin typeface="Times New Roman" pitchFamily="18" charset="0"/>
              <a:cs typeface="Times New Roman" pitchFamily="18" charset="0"/>
            </a:endParaRPr>
          </a:p>
          <a:p>
            <a:pPr algn="ctr">
              <a:lnSpc>
                <a:spcPct val="150000"/>
              </a:lnSpc>
              <a:defRPr/>
            </a:pPr>
            <a:r>
              <a:rPr lang="en-US" sz="4000" dirty="0" smtClean="0">
                <a:ln w="1905"/>
                <a:solidFill>
                  <a:srgbClr val="002060"/>
                </a:solidFill>
                <a:effectLst>
                  <a:innerShdw blurRad="69850" dist="43180" dir="5400000">
                    <a:srgbClr val="000000">
                      <a:alpha val="65000"/>
                    </a:srgbClr>
                  </a:innerShdw>
                </a:effectLst>
                <a:latin typeface="Times New Roman" pitchFamily="18" charset="0"/>
                <a:cs typeface="Times New Roman" pitchFamily="18" charset="0"/>
              </a:rPr>
              <a:t>CHỦ </a:t>
            </a:r>
            <a:r>
              <a:rPr lang="en-US" sz="4000" dirty="0">
                <a:ln w="1905"/>
                <a:solidFill>
                  <a:srgbClr val="002060"/>
                </a:solidFill>
                <a:effectLst>
                  <a:innerShdw blurRad="69850" dist="43180" dir="5400000">
                    <a:srgbClr val="000000">
                      <a:alpha val="65000"/>
                    </a:srgbClr>
                  </a:innerShdw>
                </a:effectLst>
                <a:latin typeface="Times New Roman" pitchFamily="18" charset="0"/>
                <a:cs typeface="Times New Roman" pitchFamily="18" charset="0"/>
              </a:rPr>
              <a:t>NHIỆM </a:t>
            </a:r>
            <a:r>
              <a:rPr lang="en-US" sz="4000" dirty="0" smtClean="0">
                <a:ln w="1905"/>
                <a:solidFill>
                  <a:srgbClr val="002060"/>
                </a:solidFill>
                <a:effectLst>
                  <a:innerShdw blurRad="69850" dist="43180" dir="5400000">
                    <a:srgbClr val="000000">
                      <a:alpha val="65000"/>
                    </a:srgbClr>
                  </a:innerShdw>
                </a:effectLst>
                <a:latin typeface="Times New Roman" pitchFamily="18" charset="0"/>
                <a:cs typeface="Times New Roman" pitchFamily="18" charset="0"/>
              </a:rPr>
              <a:t>LỚP</a:t>
            </a:r>
            <a:endParaRPr lang="en-US" sz="4000" dirty="0">
              <a:ln w="1905"/>
              <a:solidFill>
                <a:srgbClr val="002060"/>
              </a:solidFill>
              <a:effectLst>
                <a:innerShdw blurRad="69850" dist="43180" dir="5400000">
                  <a:srgbClr val="000000">
                    <a:alpha val="65000"/>
                  </a:srgbClr>
                </a:innerShdw>
              </a:effectLst>
              <a:latin typeface="Times New Roman" pitchFamily="18" charset="0"/>
              <a:cs typeface="Times New Roman" pitchFamily="18" charset="0"/>
            </a:endParaRPr>
          </a:p>
        </p:txBody>
      </p:sp>
      <p:sp>
        <p:nvSpPr>
          <p:cNvPr id="2" name="Slide Number Placeholder 1"/>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66F73737-768C-46C7-9D8B-0AD5433E397B}" type="slidenum">
              <a:rPr lang="en-US">
                <a:solidFill>
                  <a:srgbClr val="FFFFFF"/>
                </a:solidFill>
                <a:latin typeface="Century Schoolbook" panose="02040604050505020304" pitchFamily="18" charset="0"/>
              </a:rPr>
              <a:pPr eaLnBrk="1" hangingPunct="1"/>
              <a:t>59</a:t>
            </a:fld>
            <a:endParaRPr lang="en-US">
              <a:solidFill>
                <a:srgbClr val="FFFFFF"/>
              </a:solidFill>
              <a:latin typeface="Century Schoolbook" panose="02040604050505020304" pitchFamily="18" charset="0"/>
            </a:endParaRPr>
          </a:p>
        </p:txBody>
      </p:sp>
    </p:spTree>
    <p:extLst>
      <p:ext uri="{BB962C8B-B14F-4D97-AF65-F5344CB8AC3E}">
        <p14:creationId xmlns:p14="http://schemas.microsoft.com/office/powerpoint/2010/main" val="270435409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heckerboard(across)">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heckerboard(across)">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0.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6562" name="Rectangle 2"/>
          <p:cNvSpPr>
            <a:spLocks noGrp="1" noChangeArrowheads="1"/>
          </p:cNvSpPr>
          <p:nvPr>
            <p:ph type="subTitle" idx="1"/>
          </p:nvPr>
        </p:nvSpPr>
        <p:spPr>
          <a:xfrm>
            <a:off x="609600" y="257175"/>
            <a:ext cx="8153400" cy="6372225"/>
          </a:xfrm>
        </p:spPr>
        <p:txBody>
          <a:bodyPr/>
          <a:lstStyle/>
          <a:p>
            <a:pPr>
              <a:lnSpc>
                <a:spcPct val="150000"/>
              </a:lnSpc>
            </a:pPr>
            <a:r>
              <a:rPr lang="en-US" sz="3200" i="1" dirty="0" smtClean="0">
                <a:solidFill>
                  <a:srgbClr val="002060"/>
                </a:solidFill>
                <a:latin typeface="Times New Roman" panose="02020603050405020304" pitchFamily="18" charset="0"/>
                <a:cs typeface="Times New Roman" panose="02020603050405020304" pitchFamily="18" charset="0"/>
              </a:rPr>
              <a:t>I</a:t>
            </a:r>
            <a:r>
              <a:rPr lang="en-US" sz="3200" i="1" dirty="0">
                <a:solidFill>
                  <a:srgbClr val="002060"/>
                </a:solidFill>
                <a:latin typeface="Times New Roman" panose="02020603050405020304" pitchFamily="18" charset="0"/>
                <a:cs typeface="Times New Roman" panose="02020603050405020304" pitchFamily="18" charset="0"/>
              </a:rPr>
              <a:t>. KHÁI </a:t>
            </a:r>
            <a:r>
              <a:rPr lang="en-US" sz="3200" i="1" dirty="0" smtClean="0">
                <a:solidFill>
                  <a:srgbClr val="002060"/>
                </a:solidFill>
                <a:latin typeface="Times New Roman" panose="02020603050405020304" pitchFamily="18" charset="0"/>
                <a:cs typeface="Times New Roman" panose="02020603050405020304" pitchFamily="18" charset="0"/>
              </a:rPr>
              <a:t>NIỆM:</a:t>
            </a:r>
          </a:p>
          <a:p>
            <a:pPr>
              <a:lnSpc>
                <a:spcPct val="150000"/>
              </a:lnSpc>
            </a:pPr>
            <a:r>
              <a:rPr lang="en-US" sz="3200" i="1" dirty="0" err="1" smtClean="0">
                <a:solidFill>
                  <a:srgbClr val="002060"/>
                </a:solidFill>
                <a:latin typeface="Times New Roman" panose="02020603050405020304" pitchFamily="18" charset="0"/>
                <a:cs typeface="Times New Roman" panose="02020603050405020304" pitchFamily="18" charset="0"/>
              </a:rPr>
              <a:t>Là</a:t>
            </a:r>
            <a:r>
              <a:rPr lang="en-US" sz="3200" i="1" dirty="0">
                <a:solidFill>
                  <a:srgbClr val="002060"/>
                </a:solidFill>
                <a:latin typeface="Times New Roman" panose="02020603050405020304" pitchFamily="18" charset="0"/>
                <a:cs typeface="Times New Roman" panose="02020603050405020304" pitchFamily="18" charset="0"/>
              </a:rPr>
              <a:t> </a:t>
            </a:r>
            <a:r>
              <a:rPr lang="en-US" sz="3200" i="1" dirty="0" err="1" smtClean="0">
                <a:solidFill>
                  <a:srgbClr val="002060"/>
                </a:solidFill>
                <a:latin typeface="Times New Roman" panose="02020603050405020304" pitchFamily="18" charset="0"/>
                <a:cs typeface="Times New Roman" panose="02020603050405020304" pitchFamily="18" charset="0"/>
              </a:rPr>
              <a:t>ch</a:t>
            </a:r>
            <a:r>
              <a:rPr lang="vi-VN" sz="3200" i="1" dirty="0" smtClean="0">
                <a:solidFill>
                  <a:srgbClr val="002060"/>
                </a:solidFill>
                <a:cs typeface="Times New Roman" panose="02020603050405020304" pitchFamily="18" charset="0"/>
              </a:rPr>
              <a:t>ươ</a:t>
            </a:r>
            <a:r>
              <a:rPr lang="en-US" sz="3200" i="1" dirty="0">
                <a:solidFill>
                  <a:srgbClr val="002060"/>
                </a:solidFill>
                <a:cs typeface="Times New Roman" panose="02020603050405020304" pitchFamily="18" charset="0"/>
              </a:rPr>
              <a:t>ng </a:t>
            </a:r>
            <a:r>
              <a:rPr lang="en-US" sz="3200" i="1" dirty="0" err="1" smtClean="0">
                <a:solidFill>
                  <a:srgbClr val="002060"/>
                </a:solidFill>
                <a:cs typeface="Times New Roman" panose="02020603050405020304" pitchFamily="18" charset="0"/>
              </a:rPr>
              <a:t>trình</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hoạt</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động</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của</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giáo</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viên</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chủ</a:t>
            </a:r>
            <a:r>
              <a:rPr lang="en-US" sz="3200" i="1" dirty="0" smtClean="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nhiệm</a:t>
            </a:r>
            <a:r>
              <a:rPr lang="en-US" sz="3200" i="1" dirty="0">
                <a:solidFill>
                  <a:srgbClr val="002060"/>
                </a:solidFill>
                <a:cs typeface="Times New Roman" panose="02020603050405020304" pitchFamily="18" charset="0"/>
              </a:rPr>
              <a:t> </a:t>
            </a:r>
            <a:r>
              <a:rPr lang="en-US" sz="3200" i="1" dirty="0" smtClean="0">
                <a:solidFill>
                  <a:srgbClr val="002060"/>
                </a:solidFill>
                <a:cs typeface="Times New Roman" panose="02020603050405020304" pitchFamily="18" charset="0"/>
              </a:rPr>
              <a:t>đ</a:t>
            </a:r>
            <a:r>
              <a:rPr lang="vi-VN" sz="3200" i="1" dirty="0" smtClean="0">
                <a:solidFill>
                  <a:srgbClr val="002060"/>
                </a:solidFill>
                <a:cs typeface="Times New Roman" panose="02020603050405020304" pitchFamily="18" charset="0"/>
              </a:rPr>
              <a:t>ượ</a:t>
            </a:r>
            <a:r>
              <a:rPr lang="en-US" sz="3200" i="1" dirty="0">
                <a:solidFill>
                  <a:srgbClr val="002060"/>
                </a:solidFill>
                <a:cs typeface="Times New Roman" panose="02020603050405020304" pitchFamily="18" charset="0"/>
              </a:rPr>
              <a:t>c </a:t>
            </a:r>
            <a:r>
              <a:rPr lang="en-US" sz="3200" i="1" dirty="0" err="1" smtClean="0">
                <a:solidFill>
                  <a:srgbClr val="002060"/>
                </a:solidFill>
                <a:cs typeface="Times New Roman" panose="02020603050405020304" pitchFamily="18" charset="0"/>
              </a:rPr>
              <a:t>vạch</a:t>
            </a:r>
            <a:r>
              <a:rPr lang="en-US" sz="3200" i="1" dirty="0" smtClean="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ra</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có</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hệ</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thống</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về</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những</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công</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việc</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dự</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định</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làm</a:t>
            </a:r>
            <a:r>
              <a:rPr lang="en-US" sz="3200" i="1" dirty="0" smtClean="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trong</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thời</a:t>
            </a:r>
            <a:r>
              <a:rPr lang="en-US" sz="3200" i="1" dirty="0" smtClean="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gian</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một</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năm</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học</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với</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cách</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thức</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và</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trình</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tự</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tiến</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hành</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nhằm</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đạt</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mục</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tiêu</a:t>
            </a:r>
            <a:r>
              <a:rPr lang="en-US" sz="3200" i="1" dirty="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đề</a:t>
            </a:r>
            <a:r>
              <a:rPr lang="en-US" sz="3200" i="1" dirty="0" smtClean="0">
                <a:solidFill>
                  <a:srgbClr val="002060"/>
                </a:solidFill>
                <a:cs typeface="Times New Roman" panose="02020603050405020304" pitchFamily="18" charset="0"/>
              </a:rPr>
              <a:t> </a:t>
            </a:r>
            <a:r>
              <a:rPr lang="en-US" sz="3200" i="1" dirty="0" err="1" smtClean="0">
                <a:solidFill>
                  <a:srgbClr val="002060"/>
                </a:solidFill>
                <a:cs typeface="Times New Roman" panose="02020603050405020304" pitchFamily="18" charset="0"/>
              </a:rPr>
              <a:t>ra.</a:t>
            </a:r>
            <a:endParaRPr lang="en-US" sz="3200" dirty="0" smtClean="0">
              <a:solidFill>
                <a:srgbClr val="002060"/>
              </a:solidFill>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3014A6E5-0593-470E-B8C2-62031F5F97A4}" type="slidenum">
              <a:rPr lang="en-US">
                <a:solidFill>
                  <a:srgbClr val="FFFFFF"/>
                </a:solidFill>
                <a:latin typeface="Century Schoolbook" panose="02040604050505020304" pitchFamily="18" charset="0"/>
              </a:rPr>
              <a:pPr eaLnBrk="1" hangingPunct="1"/>
              <a:t>60</a:t>
            </a:fld>
            <a:endParaRPr lang="en-US">
              <a:solidFill>
                <a:srgbClr val="FFFFFF"/>
              </a:solidFill>
              <a:latin typeface="Century Schoolbook" panose="02040604050505020304" pitchFamily="18" charset="0"/>
            </a:endParaRPr>
          </a:p>
        </p:txBody>
      </p:sp>
    </p:spTree>
    <p:extLst>
      <p:ext uri="{BB962C8B-B14F-4D97-AF65-F5344CB8AC3E}">
        <p14:creationId xmlns:p14="http://schemas.microsoft.com/office/powerpoint/2010/main" val="44133409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66562">
                                            <p:txEl>
                                              <p:pRg st="0" end="0"/>
                                            </p:txEl>
                                          </p:spTgt>
                                        </p:tgtEl>
                                        <p:attrNameLst>
                                          <p:attrName>style.visibility</p:attrName>
                                        </p:attrNameLst>
                                      </p:cBhvr>
                                      <p:to>
                                        <p:strVal val="visible"/>
                                      </p:to>
                                    </p:set>
                                    <p:animEffect transition="in" filter="box(out)">
                                      <p:cBhvr>
                                        <p:cTn id="7" dur="500"/>
                                        <p:tgtEl>
                                          <p:spTgt spid="6656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66562">
                                            <p:txEl>
                                              <p:pRg st="1" end="1"/>
                                            </p:txEl>
                                          </p:spTgt>
                                        </p:tgtEl>
                                        <p:attrNameLst>
                                          <p:attrName>style.visibility</p:attrName>
                                        </p:attrNameLst>
                                      </p:cBhvr>
                                      <p:to>
                                        <p:strVal val="visible"/>
                                      </p:to>
                                    </p:set>
                                    <p:animEffect transition="in" filter="box(out)">
                                      <p:cBhvr>
                                        <p:cTn id="12" dur="500"/>
                                        <p:tgtEl>
                                          <p:spTgt spid="6656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2" grpId="0" build="p" autoUpdateAnimBg="0"/>
    </p:bldLst>
  </p:timing>
</p:sld>
</file>

<file path=ppt/slides/slide61.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6562" name="Rectangle 2"/>
          <p:cNvSpPr>
            <a:spLocks noGrp="1" noChangeArrowheads="1"/>
          </p:cNvSpPr>
          <p:nvPr>
            <p:ph type="subTitle" idx="1"/>
          </p:nvPr>
        </p:nvSpPr>
        <p:spPr>
          <a:xfrm>
            <a:off x="609600" y="257175"/>
            <a:ext cx="8153400" cy="6372225"/>
          </a:xfrm>
        </p:spPr>
        <p:txBody>
          <a:bodyPr/>
          <a:lstStyle/>
          <a:p>
            <a:pPr>
              <a:lnSpc>
                <a:spcPct val="150000"/>
              </a:lnSpc>
            </a:pPr>
            <a:r>
              <a:rPr lang="en-US" sz="3200" i="1" dirty="0" smtClean="0">
                <a:solidFill>
                  <a:srgbClr val="002060"/>
                </a:solidFill>
                <a:latin typeface="Times New Roman" panose="02020603050405020304" pitchFamily="18" charset="0"/>
                <a:cs typeface="Times New Roman" panose="02020603050405020304" pitchFamily="18" charset="0"/>
              </a:rPr>
              <a:t>II. MỤC </a:t>
            </a:r>
            <a:r>
              <a:rPr lang="en-US" sz="3200" i="1" dirty="0">
                <a:solidFill>
                  <a:srgbClr val="002060"/>
                </a:solidFill>
                <a:latin typeface="Times New Roman" panose="02020603050405020304" pitchFamily="18" charset="0"/>
                <a:cs typeface="Times New Roman" panose="02020603050405020304" pitchFamily="18" charset="0"/>
              </a:rPr>
              <a:t>ĐÍCH, Ý NGHĨA CỦA XÂY DỰNG </a:t>
            </a:r>
            <a:r>
              <a:rPr lang="en-US" sz="3200" i="1" dirty="0" smtClean="0">
                <a:solidFill>
                  <a:srgbClr val="002060"/>
                </a:solidFill>
                <a:latin typeface="Times New Roman" panose="02020603050405020304" pitchFamily="18" charset="0"/>
                <a:cs typeface="Times New Roman" panose="02020603050405020304" pitchFamily="18" charset="0"/>
              </a:rPr>
              <a:t>KẾ HOẠCH</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Tài</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liệu</a:t>
            </a:r>
            <a:r>
              <a:rPr lang="en-US" sz="3200" i="1" dirty="0"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a:t>
            </a:r>
            <a:endParaRPr lang="en-US" sz="3200" i="1" dirty="0" smtClean="0">
              <a:solidFill>
                <a:srgbClr val="002060"/>
              </a:solidFill>
              <a:latin typeface="Times New Roman" panose="02020603050405020304" pitchFamily="18" charset="0"/>
              <a:cs typeface="Times New Roman" panose="02020603050405020304" pitchFamily="18" charset="0"/>
            </a:endParaRPr>
          </a:p>
          <a:p>
            <a:pPr>
              <a:lnSpc>
                <a:spcPct val="150000"/>
              </a:lnSpc>
            </a:pPr>
            <a:r>
              <a:rPr lang="en-US" sz="3200" i="1" dirty="0" smtClean="0">
                <a:solidFill>
                  <a:srgbClr val="002060"/>
                </a:solidFill>
                <a:latin typeface="Times New Roman" panose="02020603050405020304" pitchFamily="18" charset="0"/>
                <a:cs typeface="Times New Roman" panose="02020603050405020304" pitchFamily="18" charset="0"/>
              </a:rPr>
              <a:t>III. PH</a:t>
            </a:r>
            <a:r>
              <a:rPr lang="vi-VN" sz="3200" i="1" dirty="0" smtClean="0">
                <a:solidFill>
                  <a:srgbClr val="002060"/>
                </a:solidFill>
                <a:cs typeface="Times New Roman" panose="02020603050405020304" pitchFamily="18" charset="0"/>
              </a:rPr>
              <a:t>ƯƠ</a:t>
            </a:r>
            <a:r>
              <a:rPr lang="en-US" sz="3200" i="1" dirty="0">
                <a:solidFill>
                  <a:srgbClr val="002060"/>
                </a:solidFill>
                <a:cs typeface="Times New Roman" panose="02020603050405020304" pitchFamily="18" charset="0"/>
              </a:rPr>
              <a:t>NG PHÁP XÂY DỰNG KẾ </a:t>
            </a:r>
            <a:r>
              <a:rPr lang="en-US" sz="3200" i="1" dirty="0" smtClean="0">
                <a:solidFill>
                  <a:srgbClr val="002060"/>
                </a:solidFill>
                <a:cs typeface="Times New Roman" panose="02020603050405020304" pitchFamily="18" charset="0"/>
              </a:rPr>
              <a:t>HOẠCH</a:t>
            </a:r>
            <a:r>
              <a:rPr lang="en-US" sz="3200" i="1" dirty="0">
                <a:solidFill>
                  <a:srgbClr val="002060"/>
                </a:solidFill>
                <a:cs typeface="Times New Roman" panose="02020603050405020304" pitchFamily="18" charset="0"/>
                <a:sym typeface="Wingdings" panose="05000000000000000000" pitchFamily="2" charset="2"/>
              </a:rPr>
              <a:t>( </a:t>
            </a:r>
            <a:r>
              <a:rPr lang="en-US" sz="3200" i="1" dirty="0" err="1" smtClean="0">
                <a:solidFill>
                  <a:srgbClr val="002060"/>
                </a:solidFill>
                <a:cs typeface="Times New Roman" panose="02020603050405020304" pitchFamily="18" charset="0"/>
                <a:sym typeface="Wingdings" panose="05000000000000000000" pitchFamily="2" charset="2"/>
              </a:rPr>
              <a:t>Tài</a:t>
            </a:r>
            <a:r>
              <a:rPr lang="en-US" sz="3200" i="1" dirty="0">
                <a:solidFill>
                  <a:srgbClr val="002060"/>
                </a:solidFill>
                <a:cs typeface="Times New Roman" panose="02020603050405020304" pitchFamily="18" charset="0"/>
                <a:sym typeface="Wingdings" panose="05000000000000000000" pitchFamily="2" charset="2"/>
              </a:rPr>
              <a:t> </a:t>
            </a:r>
            <a:r>
              <a:rPr lang="en-US" sz="3200" i="1" dirty="0" err="1" smtClean="0">
                <a:solidFill>
                  <a:srgbClr val="002060"/>
                </a:solidFill>
                <a:cs typeface="Times New Roman" panose="02020603050405020304" pitchFamily="18" charset="0"/>
                <a:sym typeface="Wingdings" panose="05000000000000000000" pitchFamily="2" charset="2"/>
              </a:rPr>
              <a:t>liệu</a:t>
            </a:r>
            <a:r>
              <a:rPr lang="en-US" sz="3200" i="1" dirty="0" smtClean="0">
                <a:solidFill>
                  <a:srgbClr val="002060"/>
                </a:solidFill>
                <a:cs typeface="Times New Roman" panose="02020603050405020304" pitchFamily="18" charset="0"/>
                <a:sym typeface="Wingdings" panose="05000000000000000000" pitchFamily="2" charset="2"/>
              </a:rPr>
              <a:t>)</a:t>
            </a:r>
          </a:p>
          <a:p>
            <a:pPr>
              <a:lnSpc>
                <a:spcPct val="150000"/>
              </a:lnSpc>
            </a:pPr>
            <a:r>
              <a:rPr lang="en-US" sz="3200" i="1" dirty="0"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IV. </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QUI TRÌNH XÂY DỰNG KẾ </a:t>
            </a:r>
            <a:r>
              <a:rPr lang="en-US" sz="3200" i="1" dirty="0"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HOẠCH</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Tài</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liệu</a:t>
            </a:r>
            <a:r>
              <a:rPr lang="en-US" sz="3200" i="1" dirty="0"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a:t>
            </a:r>
          </a:p>
          <a:p>
            <a:pPr>
              <a:lnSpc>
                <a:spcPct val="150000"/>
              </a:lnSpc>
            </a:pPr>
            <a:r>
              <a:rPr lang="en-US" sz="3200" i="1" dirty="0"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V</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CẤU TRÚC, </a:t>
            </a:r>
            <a:r>
              <a:rPr lang="en-US" sz="3200" i="1" dirty="0"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NỘI </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DUNG CỦA KẾ HOẠCH CHỦ </a:t>
            </a:r>
            <a:r>
              <a:rPr lang="en-US" sz="3200" i="1" dirty="0"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NHIỆM</a:t>
            </a:r>
          </a:p>
        </p:txBody>
      </p:sp>
      <p:sp>
        <p:nvSpPr>
          <p:cNvPr id="2" name="Slide Number Placeholder 1"/>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3014A6E5-0593-470E-B8C2-62031F5F97A4}" type="slidenum">
              <a:rPr lang="en-US">
                <a:solidFill>
                  <a:srgbClr val="FFFFFF"/>
                </a:solidFill>
                <a:latin typeface="Century Schoolbook" panose="02040604050505020304" pitchFamily="18" charset="0"/>
              </a:rPr>
              <a:pPr eaLnBrk="1" hangingPunct="1"/>
              <a:t>61</a:t>
            </a:fld>
            <a:endParaRPr lang="en-US">
              <a:solidFill>
                <a:srgbClr val="FFFFFF"/>
              </a:solidFill>
              <a:latin typeface="Century Schoolbook" panose="02040604050505020304" pitchFamily="18" charset="0"/>
            </a:endParaRPr>
          </a:p>
        </p:txBody>
      </p:sp>
    </p:spTree>
    <p:extLst>
      <p:ext uri="{BB962C8B-B14F-4D97-AF65-F5344CB8AC3E}">
        <p14:creationId xmlns:p14="http://schemas.microsoft.com/office/powerpoint/2010/main" val="342788108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66562">
                                            <p:txEl>
                                              <p:pRg st="0" end="0"/>
                                            </p:txEl>
                                          </p:spTgt>
                                        </p:tgtEl>
                                        <p:attrNameLst>
                                          <p:attrName>style.visibility</p:attrName>
                                        </p:attrNameLst>
                                      </p:cBhvr>
                                      <p:to>
                                        <p:strVal val="visible"/>
                                      </p:to>
                                    </p:set>
                                    <p:animEffect transition="in" filter="box(out)">
                                      <p:cBhvr>
                                        <p:cTn id="7" dur="500"/>
                                        <p:tgtEl>
                                          <p:spTgt spid="6656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66562">
                                            <p:txEl>
                                              <p:pRg st="1" end="1"/>
                                            </p:txEl>
                                          </p:spTgt>
                                        </p:tgtEl>
                                        <p:attrNameLst>
                                          <p:attrName>style.visibility</p:attrName>
                                        </p:attrNameLst>
                                      </p:cBhvr>
                                      <p:to>
                                        <p:strVal val="visible"/>
                                      </p:to>
                                    </p:set>
                                    <p:animEffect transition="in" filter="box(out)">
                                      <p:cBhvr>
                                        <p:cTn id="12" dur="500"/>
                                        <p:tgtEl>
                                          <p:spTgt spid="6656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32" fill="hold" grpId="0" nodeType="clickEffect">
                                  <p:stCondLst>
                                    <p:cond delay="0"/>
                                  </p:stCondLst>
                                  <p:childTnLst>
                                    <p:set>
                                      <p:cBhvr>
                                        <p:cTn id="16" dur="1" fill="hold">
                                          <p:stCondLst>
                                            <p:cond delay="0"/>
                                          </p:stCondLst>
                                        </p:cTn>
                                        <p:tgtEl>
                                          <p:spTgt spid="66562">
                                            <p:txEl>
                                              <p:pRg st="2" end="2"/>
                                            </p:txEl>
                                          </p:spTgt>
                                        </p:tgtEl>
                                        <p:attrNameLst>
                                          <p:attrName>style.visibility</p:attrName>
                                        </p:attrNameLst>
                                      </p:cBhvr>
                                      <p:to>
                                        <p:strVal val="visible"/>
                                      </p:to>
                                    </p:set>
                                    <p:animEffect transition="in" filter="box(out)">
                                      <p:cBhvr>
                                        <p:cTn id="17" dur="500"/>
                                        <p:tgtEl>
                                          <p:spTgt spid="6656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32" fill="hold" grpId="0" nodeType="clickEffect">
                                  <p:stCondLst>
                                    <p:cond delay="0"/>
                                  </p:stCondLst>
                                  <p:childTnLst>
                                    <p:set>
                                      <p:cBhvr>
                                        <p:cTn id="21" dur="1" fill="hold">
                                          <p:stCondLst>
                                            <p:cond delay="0"/>
                                          </p:stCondLst>
                                        </p:cTn>
                                        <p:tgtEl>
                                          <p:spTgt spid="66562">
                                            <p:txEl>
                                              <p:pRg st="3" end="3"/>
                                            </p:txEl>
                                          </p:spTgt>
                                        </p:tgtEl>
                                        <p:attrNameLst>
                                          <p:attrName>style.visibility</p:attrName>
                                        </p:attrNameLst>
                                      </p:cBhvr>
                                      <p:to>
                                        <p:strVal val="visible"/>
                                      </p:to>
                                    </p:set>
                                    <p:animEffect transition="in" filter="box(out)">
                                      <p:cBhvr>
                                        <p:cTn id="22" dur="500"/>
                                        <p:tgtEl>
                                          <p:spTgt spid="6656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2" grpId="0" build="p" autoUpdateAnimBg="0"/>
    </p:bldLst>
  </p:timing>
</p:sld>
</file>

<file path=ppt/slides/slide62.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6562" name="Rectangle 2"/>
          <p:cNvSpPr>
            <a:spLocks noGrp="1" noChangeArrowheads="1"/>
          </p:cNvSpPr>
          <p:nvPr>
            <p:ph type="subTitle" idx="1"/>
          </p:nvPr>
        </p:nvSpPr>
        <p:spPr>
          <a:xfrm>
            <a:off x="609600" y="257175"/>
            <a:ext cx="8153400" cy="6372225"/>
          </a:xfrm>
        </p:spPr>
        <p:txBody>
          <a:bodyPr/>
          <a:lstStyle/>
          <a:p>
            <a:pPr>
              <a:lnSpc>
                <a:spcPct val="150000"/>
              </a:lnSpc>
            </a:pP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Tóm</a:t>
            </a:r>
            <a:r>
              <a:rPr lang="en-US" sz="3200" i="1" dirty="0"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lại</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Kế</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hoạch</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chủ</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nhiệm</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có</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bắt</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buộc</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phải</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trình</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cấp</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trên</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phê</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duyệt</a:t>
            </a:r>
            <a:r>
              <a:rPr lang="en-US" sz="3200" i="1" dirty="0"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hay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không</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sẽ</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tuỳ</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thuộc</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theo</a:t>
            </a:r>
            <a:r>
              <a:rPr lang="en-US" sz="3200" i="1" dirty="0"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quy</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định</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riêng</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của</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mỗi</a:t>
            </a:r>
            <a:r>
              <a:rPr lang="en-US" sz="3200" i="1" dirty="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nhà</a:t>
            </a:r>
            <a:r>
              <a:rPr lang="en-US" sz="3200" i="1" dirty="0"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3200" i="1"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tr</a:t>
            </a:r>
            <a:r>
              <a:rPr lang="vi-VN" sz="3200" i="1" dirty="0" smtClean="0">
                <a:solidFill>
                  <a:srgbClr val="002060"/>
                </a:solidFill>
                <a:cs typeface="Times New Roman" panose="02020603050405020304" pitchFamily="18" charset="0"/>
                <a:sym typeface="Wingdings" panose="05000000000000000000" pitchFamily="2" charset="2"/>
              </a:rPr>
              <a:t>ườ</a:t>
            </a:r>
            <a:r>
              <a:rPr lang="en-US" sz="3200" i="1" dirty="0" smtClean="0">
                <a:solidFill>
                  <a:srgbClr val="002060"/>
                </a:solidFill>
                <a:cs typeface="Times New Roman" panose="02020603050405020304" pitchFamily="18" charset="0"/>
                <a:sym typeface="Wingdings" panose="05000000000000000000" pitchFamily="2" charset="2"/>
              </a:rPr>
              <a:t>ng. </a:t>
            </a:r>
            <a:r>
              <a:rPr lang="en-US" sz="3200" i="1" dirty="0" err="1" smtClean="0">
                <a:solidFill>
                  <a:srgbClr val="002060"/>
                </a:solidFill>
                <a:cs typeface="Times New Roman" panose="02020603050405020304" pitchFamily="18" charset="0"/>
                <a:sym typeface="Wingdings" panose="05000000000000000000" pitchFamily="2" charset="2"/>
              </a:rPr>
              <a:t>Tuy</a:t>
            </a:r>
            <a:r>
              <a:rPr lang="en-US" sz="3200" i="1" dirty="0">
                <a:solidFill>
                  <a:srgbClr val="002060"/>
                </a:solidFill>
                <a:cs typeface="Times New Roman" panose="02020603050405020304" pitchFamily="18" charset="0"/>
                <a:sym typeface="Wingdings" panose="05000000000000000000" pitchFamily="2" charset="2"/>
              </a:rPr>
              <a:t> </a:t>
            </a:r>
            <a:r>
              <a:rPr lang="en-US" sz="3200" i="1" dirty="0" err="1" smtClean="0">
                <a:solidFill>
                  <a:srgbClr val="002060"/>
                </a:solidFill>
                <a:cs typeface="Times New Roman" panose="02020603050405020304" pitchFamily="18" charset="0"/>
                <a:sym typeface="Wingdings" panose="05000000000000000000" pitchFamily="2" charset="2"/>
              </a:rPr>
              <a:t>nhiên</a:t>
            </a:r>
            <a:r>
              <a:rPr lang="en-US" sz="3200" i="1" dirty="0">
                <a:solidFill>
                  <a:srgbClr val="002060"/>
                </a:solidFill>
                <a:cs typeface="Times New Roman" panose="02020603050405020304" pitchFamily="18" charset="0"/>
                <a:sym typeface="Wingdings" panose="05000000000000000000" pitchFamily="2" charset="2"/>
              </a:rPr>
              <a:t> </a:t>
            </a:r>
            <a:r>
              <a:rPr lang="en-US" sz="3200" i="1" dirty="0" err="1" smtClean="0">
                <a:solidFill>
                  <a:srgbClr val="002060"/>
                </a:solidFill>
                <a:cs typeface="Times New Roman" panose="02020603050405020304" pitchFamily="18" charset="0"/>
                <a:sym typeface="Wingdings" panose="05000000000000000000" pitchFamily="2" charset="2"/>
              </a:rPr>
              <a:t>cần</a:t>
            </a:r>
            <a:r>
              <a:rPr lang="en-US" sz="3200" i="1" dirty="0">
                <a:solidFill>
                  <a:srgbClr val="002060"/>
                </a:solidFill>
                <a:cs typeface="Times New Roman" panose="02020603050405020304" pitchFamily="18" charset="0"/>
                <a:sym typeface="Wingdings" panose="05000000000000000000" pitchFamily="2" charset="2"/>
              </a:rPr>
              <a:t> </a:t>
            </a:r>
            <a:r>
              <a:rPr lang="en-US" sz="3200" i="1" dirty="0" err="1" smtClean="0">
                <a:solidFill>
                  <a:srgbClr val="002060"/>
                </a:solidFill>
                <a:cs typeface="Times New Roman" panose="02020603050405020304" pitchFamily="18" charset="0"/>
                <a:sym typeface="Wingdings" panose="05000000000000000000" pitchFamily="2" charset="2"/>
              </a:rPr>
              <a:t>hiểu</a:t>
            </a:r>
            <a:r>
              <a:rPr lang="en-US" sz="3200" i="1" dirty="0">
                <a:solidFill>
                  <a:srgbClr val="002060"/>
                </a:solidFill>
                <a:cs typeface="Times New Roman" panose="02020603050405020304" pitchFamily="18" charset="0"/>
                <a:sym typeface="Wingdings" panose="05000000000000000000" pitchFamily="2" charset="2"/>
              </a:rPr>
              <a:t> </a:t>
            </a:r>
            <a:r>
              <a:rPr lang="en-US" sz="3200" i="1" dirty="0" err="1" smtClean="0">
                <a:solidFill>
                  <a:srgbClr val="002060"/>
                </a:solidFill>
                <a:cs typeface="Times New Roman" panose="02020603050405020304" pitchFamily="18" charset="0"/>
                <a:sym typeface="Wingdings" panose="05000000000000000000" pitchFamily="2" charset="2"/>
              </a:rPr>
              <a:t>việc</a:t>
            </a:r>
            <a:r>
              <a:rPr lang="en-US" sz="3200" i="1" dirty="0">
                <a:solidFill>
                  <a:srgbClr val="002060"/>
                </a:solidFill>
                <a:cs typeface="Times New Roman" panose="02020603050405020304" pitchFamily="18" charset="0"/>
                <a:sym typeface="Wingdings" panose="05000000000000000000" pitchFamily="2" charset="2"/>
              </a:rPr>
              <a:t> </a:t>
            </a:r>
            <a:r>
              <a:rPr lang="en-US" sz="3200" i="1" dirty="0" err="1" smtClean="0">
                <a:solidFill>
                  <a:srgbClr val="002060"/>
                </a:solidFill>
                <a:cs typeface="Times New Roman" panose="02020603050405020304" pitchFamily="18" charset="0"/>
                <a:sym typeface="Wingdings" panose="05000000000000000000" pitchFamily="2" charset="2"/>
              </a:rPr>
              <a:t>lập</a:t>
            </a:r>
            <a:r>
              <a:rPr lang="en-US" sz="3200" i="1" dirty="0">
                <a:solidFill>
                  <a:srgbClr val="002060"/>
                </a:solidFill>
                <a:cs typeface="Times New Roman" panose="02020603050405020304" pitchFamily="18" charset="0"/>
                <a:sym typeface="Wingdings" panose="05000000000000000000" pitchFamily="2" charset="2"/>
              </a:rPr>
              <a:t> </a:t>
            </a:r>
            <a:r>
              <a:rPr lang="en-US" sz="3200" i="1" dirty="0" err="1" smtClean="0">
                <a:solidFill>
                  <a:srgbClr val="002060"/>
                </a:solidFill>
                <a:cs typeface="Times New Roman" panose="02020603050405020304" pitchFamily="18" charset="0"/>
                <a:sym typeface="Wingdings" panose="05000000000000000000" pitchFamily="2" charset="2"/>
              </a:rPr>
              <a:t>kế</a:t>
            </a:r>
            <a:r>
              <a:rPr lang="en-US" sz="3200" i="1" dirty="0">
                <a:solidFill>
                  <a:srgbClr val="002060"/>
                </a:solidFill>
                <a:cs typeface="Times New Roman" panose="02020603050405020304" pitchFamily="18" charset="0"/>
                <a:sym typeface="Wingdings" panose="05000000000000000000" pitchFamily="2" charset="2"/>
              </a:rPr>
              <a:t> </a:t>
            </a:r>
            <a:r>
              <a:rPr lang="en-US" sz="3200" i="1" dirty="0" err="1" smtClean="0">
                <a:solidFill>
                  <a:srgbClr val="002060"/>
                </a:solidFill>
                <a:cs typeface="Times New Roman" panose="02020603050405020304" pitchFamily="18" charset="0"/>
                <a:sym typeface="Wingdings" panose="05000000000000000000" pitchFamily="2" charset="2"/>
              </a:rPr>
              <a:t>hoạch</a:t>
            </a:r>
            <a:r>
              <a:rPr lang="en-US" sz="3200" i="1" dirty="0">
                <a:solidFill>
                  <a:srgbClr val="002060"/>
                </a:solidFill>
                <a:cs typeface="Times New Roman" panose="02020603050405020304" pitchFamily="18" charset="0"/>
                <a:sym typeface="Wingdings" panose="05000000000000000000" pitchFamily="2" charset="2"/>
              </a:rPr>
              <a:t> </a:t>
            </a:r>
            <a:r>
              <a:rPr lang="en-US" sz="3200" i="1" dirty="0" err="1" smtClean="0">
                <a:solidFill>
                  <a:srgbClr val="002060"/>
                </a:solidFill>
                <a:cs typeface="Times New Roman" panose="02020603050405020304" pitchFamily="18" charset="0"/>
                <a:sym typeface="Wingdings" panose="05000000000000000000" pitchFamily="2" charset="2"/>
              </a:rPr>
              <a:t>chủ</a:t>
            </a:r>
            <a:r>
              <a:rPr lang="en-US" sz="3200" i="1" dirty="0">
                <a:solidFill>
                  <a:srgbClr val="002060"/>
                </a:solidFill>
                <a:cs typeface="Times New Roman" panose="02020603050405020304" pitchFamily="18" charset="0"/>
                <a:sym typeface="Wingdings" panose="05000000000000000000" pitchFamily="2" charset="2"/>
              </a:rPr>
              <a:t> </a:t>
            </a:r>
            <a:r>
              <a:rPr lang="en-US" sz="3200" i="1" dirty="0" err="1" smtClean="0">
                <a:solidFill>
                  <a:srgbClr val="002060"/>
                </a:solidFill>
                <a:cs typeface="Times New Roman" panose="02020603050405020304" pitchFamily="18" charset="0"/>
                <a:sym typeface="Wingdings" panose="05000000000000000000" pitchFamily="2" charset="2"/>
              </a:rPr>
              <a:t>nhiệm</a:t>
            </a:r>
            <a:r>
              <a:rPr lang="en-US" sz="3200" i="1" dirty="0">
                <a:solidFill>
                  <a:srgbClr val="002060"/>
                </a:solidFill>
                <a:cs typeface="Times New Roman" panose="02020603050405020304" pitchFamily="18" charset="0"/>
                <a:sym typeface="Wingdings" panose="05000000000000000000" pitchFamily="2" charset="2"/>
              </a:rPr>
              <a:t> </a:t>
            </a:r>
            <a:r>
              <a:rPr lang="en-US" sz="3200" i="1" dirty="0" err="1" smtClean="0">
                <a:solidFill>
                  <a:srgbClr val="002060"/>
                </a:solidFill>
                <a:cs typeface="Times New Roman" panose="02020603050405020304" pitchFamily="18" charset="0"/>
                <a:sym typeface="Wingdings" panose="05000000000000000000" pitchFamily="2" charset="2"/>
              </a:rPr>
              <a:t>với</a:t>
            </a:r>
            <a:r>
              <a:rPr lang="en-US" sz="3200" i="1" dirty="0">
                <a:solidFill>
                  <a:srgbClr val="002060"/>
                </a:solidFill>
                <a:cs typeface="Times New Roman" panose="02020603050405020304" pitchFamily="18" charset="0"/>
                <a:sym typeface="Wingdings" panose="05000000000000000000" pitchFamily="2" charset="2"/>
              </a:rPr>
              <a:t> </a:t>
            </a:r>
            <a:r>
              <a:rPr lang="en-US" sz="3200" i="1" dirty="0" err="1" smtClean="0">
                <a:solidFill>
                  <a:srgbClr val="002060"/>
                </a:solidFill>
                <a:cs typeface="Times New Roman" panose="02020603050405020304" pitchFamily="18" charset="0"/>
                <a:sym typeface="Wingdings" panose="05000000000000000000" pitchFamily="2" charset="2"/>
              </a:rPr>
              <a:t>mục</a:t>
            </a:r>
            <a:r>
              <a:rPr lang="en-US" sz="3200" i="1" dirty="0">
                <a:solidFill>
                  <a:srgbClr val="002060"/>
                </a:solidFill>
                <a:cs typeface="Times New Roman" panose="02020603050405020304" pitchFamily="18" charset="0"/>
                <a:sym typeface="Wingdings" panose="05000000000000000000" pitchFamily="2" charset="2"/>
              </a:rPr>
              <a:t> </a:t>
            </a:r>
            <a:r>
              <a:rPr lang="en-US" sz="3200" i="1" dirty="0" err="1" smtClean="0">
                <a:solidFill>
                  <a:srgbClr val="002060"/>
                </a:solidFill>
                <a:cs typeface="Times New Roman" panose="02020603050405020304" pitchFamily="18" charset="0"/>
                <a:sym typeface="Wingdings" panose="05000000000000000000" pitchFamily="2" charset="2"/>
              </a:rPr>
              <a:t>đích</a:t>
            </a:r>
            <a:r>
              <a:rPr lang="en-US" sz="3200" i="1" dirty="0">
                <a:solidFill>
                  <a:srgbClr val="002060"/>
                </a:solidFill>
                <a:cs typeface="Times New Roman" panose="02020603050405020304" pitchFamily="18" charset="0"/>
                <a:sym typeface="Wingdings" panose="05000000000000000000" pitchFamily="2" charset="2"/>
              </a:rPr>
              <a:t> </a:t>
            </a:r>
            <a:r>
              <a:rPr lang="en-US" sz="3200" i="1" dirty="0" err="1" smtClean="0">
                <a:solidFill>
                  <a:srgbClr val="002060"/>
                </a:solidFill>
                <a:cs typeface="Times New Roman" panose="02020603050405020304" pitchFamily="18" charset="0"/>
                <a:sym typeface="Wingdings" panose="05000000000000000000" pitchFamily="2" charset="2"/>
              </a:rPr>
              <a:t>nhằm</a:t>
            </a:r>
            <a:r>
              <a:rPr lang="en-US" sz="3200" i="1" dirty="0">
                <a:solidFill>
                  <a:srgbClr val="002060"/>
                </a:solidFill>
                <a:cs typeface="Times New Roman" panose="02020603050405020304" pitchFamily="18" charset="0"/>
                <a:sym typeface="Wingdings" panose="05000000000000000000" pitchFamily="2" charset="2"/>
              </a:rPr>
              <a:t> </a:t>
            </a:r>
            <a:r>
              <a:rPr lang="en-US" sz="3200" i="1" dirty="0" err="1" smtClean="0">
                <a:solidFill>
                  <a:srgbClr val="002060"/>
                </a:solidFill>
                <a:cs typeface="Times New Roman" panose="02020603050405020304" pitchFamily="18" charset="0"/>
                <a:sym typeface="Wingdings" panose="05000000000000000000" pitchFamily="2" charset="2"/>
              </a:rPr>
              <a:t>hỗ</a:t>
            </a:r>
            <a:r>
              <a:rPr lang="en-US" sz="3200" i="1" dirty="0">
                <a:solidFill>
                  <a:srgbClr val="002060"/>
                </a:solidFill>
                <a:cs typeface="Times New Roman" panose="02020603050405020304" pitchFamily="18" charset="0"/>
                <a:sym typeface="Wingdings" panose="05000000000000000000" pitchFamily="2" charset="2"/>
              </a:rPr>
              <a:t> </a:t>
            </a:r>
            <a:r>
              <a:rPr lang="en-US" sz="3200" i="1" dirty="0" err="1" smtClean="0">
                <a:solidFill>
                  <a:srgbClr val="002060"/>
                </a:solidFill>
                <a:cs typeface="Times New Roman" panose="02020603050405020304" pitchFamily="18" charset="0"/>
                <a:sym typeface="Wingdings" panose="05000000000000000000" pitchFamily="2" charset="2"/>
              </a:rPr>
              <a:t>trợ</a:t>
            </a:r>
            <a:r>
              <a:rPr lang="en-US" sz="3200" i="1" dirty="0" smtClean="0">
                <a:solidFill>
                  <a:srgbClr val="002060"/>
                </a:solidFill>
                <a:cs typeface="Times New Roman" panose="02020603050405020304" pitchFamily="18" charset="0"/>
                <a:sym typeface="Wingdings" panose="05000000000000000000" pitchFamily="2" charset="2"/>
              </a:rPr>
              <a:t> </a:t>
            </a:r>
            <a:r>
              <a:rPr lang="en-US" sz="3200" i="1" dirty="0" err="1" smtClean="0">
                <a:solidFill>
                  <a:srgbClr val="002060"/>
                </a:solidFill>
                <a:cs typeface="Times New Roman" panose="02020603050405020304" pitchFamily="18" charset="0"/>
                <a:sym typeface="Wingdings" panose="05000000000000000000" pitchFamily="2" charset="2"/>
              </a:rPr>
              <a:t>cho</a:t>
            </a:r>
            <a:r>
              <a:rPr lang="en-US" sz="3200" i="1" dirty="0">
                <a:solidFill>
                  <a:srgbClr val="002060"/>
                </a:solidFill>
                <a:cs typeface="Times New Roman" panose="02020603050405020304" pitchFamily="18" charset="0"/>
                <a:sym typeface="Wingdings" panose="05000000000000000000" pitchFamily="2" charset="2"/>
              </a:rPr>
              <a:t> </a:t>
            </a:r>
            <a:r>
              <a:rPr lang="en-US" sz="3200" i="1" dirty="0" err="1" smtClean="0">
                <a:solidFill>
                  <a:srgbClr val="002060"/>
                </a:solidFill>
                <a:cs typeface="Times New Roman" panose="02020603050405020304" pitchFamily="18" charset="0"/>
                <a:sym typeface="Wingdings" panose="05000000000000000000" pitchFamily="2" charset="2"/>
              </a:rPr>
              <a:t>công</a:t>
            </a:r>
            <a:r>
              <a:rPr lang="en-US" sz="3200" i="1" dirty="0">
                <a:solidFill>
                  <a:srgbClr val="002060"/>
                </a:solidFill>
                <a:cs typeface="Times New Roman" panose="02020603050405020304" pitchFamily="18" charset="0"/>
                <a:sym typeface="Wingdings" panose="05000000000000000000" pitchFamily="2" charset="2"/>
              </a:rPr>
              <a:t> </a:t>
            </a:r>
            <a:r>
              <a:rPr lang="en-US" sz="3200" i="1" dirty="0" err="1" smtClean="0">
                <a:solidFill>
                  <a:srgbClr val="002060"/>
                </a:solidFill>
                <a:cs typeface="Times New Roman" panose="02020603050405020304" pitchFamily="18" charset="0"/>
                <a:sym typeface="Wingdings" panose="05000000000000000000" pitchFamily="2" charset="2"/>
              </a:rPr>
              <a:t>tác</a:t>
            </a:r>
            <a:r>
              <a:rPr lang="en-US" sz="3200" i="1" dirty="0">
                <a:solidFill>
                  <a:srgbClr val="002060"/>
                </a:solidFill>
                <a:cs typeface="Times New Roman" panose="02020603050405020304" pitchFamily="18" charset="0"/>
                <a:sym typeface="Wingdings" panose="05000000000000000000" pitchFamily="2" charset="2"/>
              </a:rPr>
              <a:t> </a:t>
            </a:r>
            <a:r>
              <a:rPr lang="en-US" sz="3200" i="1" dirty="0" err="1" smtClean="0">
                <a:solidFill>
                  <a:srgbClr val="002060"/>
                </a:solidFill>
                <a:cs typeface="Times New Roman" panose="02020603050405020304" pitchFamily="18" charset="0"/>
                <a:sym typeface="Wingdings" panose="05000000000000000000" pitchFamily="2" charset="2"/>
              </a:rPr>
              <a:t>chủ</a:t>
            </a:r>
            <a:r>
              <a:rPr lang="en-US" sz="3200" i="1" dirty="0">
                <a:solidFill>
                  <a:srgbClr val="002060"/>
                </a:solidFill>
                <a:cs typeface="Times New Roman" panose="02020603050405020304" pitchFamily="18" charset="0"/>
                <a:sym typeface="Wingdings" panose="05000000000000000000" pitchFamily="2" charset="2"/>
              </a:rPr>
              <a:t> </a:t>
            </a:r>
            <a:r>
              <a:rPr lang="en-US" sz="3200" i="1" dirty="0" err="1" smtClean="0">
                <a:solidFill>
                  <a:srgbClr val="002060"/>
                </a:solidFill>
                <a:cs typeface="Times New Roman" panose="02020603050405020304" pitchFamily="18" charset="0"/>
                <a:sym typeface="Wingdings" panose="05000000000000000000" pitchFamily="2" charset="2"/>
              </a:rPr>
              <a:t>nhiệm</a:t>
            </a:r>
            <a:r>
              <a:rPr lang="en-US" sz="3200" i="1" dirty="0" smtClean="0">
                <a:solidFill>
                  <a:srgbClr val="002060"/>
                </a:solidFill>
                <a:cs typeface="Times New Roman" panose="02020603050405020304" pitchFamily="18" charset="0"/>
                <a:sym typeface="Wingdings" panose="05000000000000000000" pitchFamily="2" charset="2"/>
              </a:rPr>
              <a:t> </a:t>
            </a:r>
            <a:r>
              <a:rPr lang="en-US" sz="3200" i="1" dirty="0" err="1" smtClean="0">
                <a:solidFill>
                  <a:srgbClr val="002060"/>
                </a:solidFill>
                <a:cs typeface="Times New Roman" panose="02020603050405020304" pitchFamily="18" charset="0"/>
                <a:sym typeface="Wingdings" panose="05000000000000000000" pitchFamily="2" charset="2"/>
              </a:rPr>
              <a:t>đạt</a:t>
            </a:r>
            <a:r>
              <a:rPr lang="en-US" sz="3200" i="1" dirty="0" smtClean="0">
                <a:solidFill>
                  <a:srgbClr val="002060"/>
                </a:solidFill>
                <a:cs typeface="Times New Roman" panose="02020603050405020304" pitchFamily="18" charset="0"/>
                <a:sym typeface="Wingdings" panose="05000000000000000000" pitchFamily="2" charset="2"/>
              </a:rPr>
              <a:t> </a:t>
            </a:r>
            <a:r>
              <a:rPr lang="en-US" sz="3200" i="1" dirty="0" err="1" smtClean="0">
                <a:solidFill>
                  <a:srgbClr val="002060"/>
                </a:solidFill>
                <a:cs typeface="Times New Roman" panose="02020603050405020304" pitchFamily="18" charset="0"/>
                <a:sym typeface="Wingdings" panose="05000000000000000000" pitchFamily="2" charset="2"/>
              </a:rPr>
              <a:t>hiệu</a:t>
            </a:r>
            <a:r>
              <a:rPr lang="en-US" sz="3200" i="1" dirty="0">
                <a:solidFill>
                  <a:srgbClr val="002060"/>
                </a:solidFill>
                <a:cs typeface="Times New Roman" panose="02020603050405020304" pitchFamily="18" charset="0"/>
                <a:sym typeface="Wingdings" panose="05000000000000000000" pitchFamily="2" charset="2"/>
              </a:rPr>
              <a:t> </a:t>
            </a:r>
            <a:r>
              <a:rPr lang="en-US" sz="3200" i="1" dirty="0" err="1" smtClean="0">
                <a:solidFill>
                  <a:srgbClr val="002060"/>
                </a:solidFill>
                <a:cs typeface="Times New Roman" panose="02020603050405020304" pitchFamily="18" charset="0"/>
                <a:sym typeface="Wingdings" panose="05000000000000000000" pitchFamily="2" charset="2"/>
              </a:rPr>
              <a:t>quả</a:t>
            </a:r>
            <a:r>
              <a:rPr lang="en-US" sz="3200" i="1" dirty="0">
                <a:solidFill>
                  <a:srgbClr val="002060"/>
                </a:solidFill>
                <a:cs typeface="Times New Roman" panose="02020603050405020304" pitchFamily="18" charset="0"/>
                <a:sym typeface="Wingdings" panose="05000000000000000000" pitchFamily="2" charset="2"/>
              </a:rPr>
              <a:t> </a:t>
            </a:r>
            <a:r>
              <a:rPr lang="en-US" sz="3200" i="1" dirty="0" err="1" smtClean="0">
                <a:solidFill>
                  <a:srgbClr val="002060"/>
                </a:solidFill>
                <a:cs typeface="Times New Roman" panose="02020603050405020304" pitchFamily="18" charset="0"/>
                <a:sym typeface="Wingdings" panose="05000000000000000000" pitchFamily="2" charset="2"/>
              </a:rPr>
              <a:t>tốt</a:t>
            </a:r>
            <a:r>
              <a:rPr lang="en-US" sz="3200" i="1" dirty="0">
                <a:solidFill>
                  <a:srgbClr val="002060"/>
                </a:solidFill>
                <a:cs typeface="Times New Roman" panose="02020603050405020304" pitchFamily="18" charset="0"/>
                <a:sym typeface="Wingdings" panose="05000000000000000000" pitchFamily="2" charset="2"/>
              </a:rPr>
              <a:t> </a:t>
            </a:r>
            <a:r>
              <a:rPr lang="en-US" sz="3200" i="1" dirty="0" err="1" smtClean="0">
                <a:solidFill>
                  <a:srgbClr val="002060"/>
                </a:solidFill>
                <a:cs typeface="Times New Roman" panose="02020603050405020304" pitchFamily="18" charset="0"/>
                <a:sym typeface="Wingdings" panose="05000000000000000000" pitchFamily="2" charset="2"/>
              </a:rPr>
              <a:t>nhất</a:t>
            </a:r>
            <a:r>
              <a:rPr lang="en-US" sz="3200" i="1" dirty="0" smtClean="0">
                <a:solidFill>
                  <a:srgbClr val="002060"/>
                </a:solidFill>
                <a:cs typeface="Times New Roman" panose="02020603050405020304" pitchFamily="18" charset="0"/>
                <a:sym typeface="Wingdings" panose="05000000000000000000" pitchFamily="2" charset="2"/>
              </a:rPr>
              <a:t>. </a:t>
            </a:r>
            <a:endParaRPr lang="en-US" sz="3200" i="1" dirty="0" smtClean="0">
              <a:solidFill>
                <a:srgbClr val="002060"/>
              </a:solidFill>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3014A6E5-0593-470E-B8C2-62031F5F97A4}" type="slidenum">
              <a:rPr lang="en-US">
                <a:solidFill>
                  <a:srgbClr val="FFFFFF"/>
                </a:solidFill>
                <a:latin typeface="Century Schoolbook" panose="02040604050505020304" pitchFamily="18" charset="0"/>
              </a:rPr>
              <a:pPr eaLnBrk="1" hangingPunct="1"/>
              <a:t>62</a:t>
            </a:fld>
            <a:endParaRPr lang="en-US">
              <a:solidFill>
                <a:srgbClr val="FFFFFF"/>
              </a:solidFill>
              <a:latin typeface="Century Schoolbook" panose="02040604050505020304" pitchFamily="18" charset="0"/>
            </a:endParaRPr>
          </a:p>
        </p:txBody>
      </p:sp>
    </p:spTree>
    <p:extLst>
      <p:ext uri="{BB962C8B-B14F-4D97-AF65-F5344CB8AC3E}">
        <p14:creationId xmlns:p14="http://schemas.microsoft.com/office/powerpoint/2010/main" val="3837010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66562">
                                            <p:txEl>
                                              <p:pRg st="0" end="0"/>
                                            </p:txEl>
                                          </p:spTgt>
                                        </p:tgtEl>
                                        <p:attrNameLst>
                                          <p:attrName>style.visibility</p:attrName>
                                        </p:attrNameLst>
                                      </p:cBhvr>
                                      <p:to>
                                        <p:strVal val="visible"/>
                                      </p:to>
                                    </p:set>
                                    <p:animEffect transition="in" filter="box(out)">
                                      <p:cBhvr>
                                        <p:cTn id="7" dur="500"/>
                                        <p:tgtEl>
                                          <p:spTgt spid="6656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2" grpId="0" build="p" autoUpdateAnimBg="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Waveform">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Elemental">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prstMaterial="metal">
            <a:bevelT w="38100" h="3810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50800" h="50800"/>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9658</TotalTime>
  <Words>2212</Words>
  <Application>Microsoft Office PowerPoint</Application>
  <PresentationFormat>On-screen Show (4:3)</PresentationFormat>
  <Paragraphs>431</Paragraphs>
  <Slides>62</Slides>
  <Notes>28</Notes>
  <HiddenSlides>0</HiddenSlides>
  <MMClips>0</MMClips>
  <ScaleCrop>false</ScaleCrop>
  <HeadingPairs>
    <vt:vector size="8" baseType="variant">
      <vt:variant>
        <vt:lpstr>Fonts Used</vt:lpstr>
      </vt:variant>
      <vt:variant>
        <vt:i4>12</vt:i4>
      </vt:variant>
      <vt:variant>
        <vt:lpstr>Theme</vt:lpstr>
      </vt:variant>
      <vt:variant>
        <vt:i4>2</vt:i4>
      </vt:variant>
      <vt:variant>
        <vt:lpstr>Embedded OLE Servers</vt:lpstr>
      </vt:variant>
      <vt:variant>
        <vt:i4>1</vt:i4>
      </vt:variant>
      <vt:variant>
        <vt:lpstr>Slide Titles</vt:lpstr>
      </vt:variant>
      <vt:variant>
        <vt:i4>62</vt:i4>
      </vt:variant>
    </vt:vector>
  </HeadingPairs>
  <TitlesOfParts>
    <vt:vector size="77" baseType="lpstr">
      <vt:lpstr>Arial</vt:lpstr>
      <vt:lpstr>Calibri</vt:lpstr>
      <vt:lpstr>Candara</vt:lpstr>
      <vt:lpstr>Century Schoolbook</vt:lpstr>
      <vt:lpstr>Symbol</vt:lpstr>
      <vt:lpstr>Tahoma</vt:lpstr>
      <vt:lpstr>Timenewroman</vt:lpstr>
      <vt:lpstr>Times</vt:lpstr>
      <vt:lpstr>Times New Roman</vt:lpstr>
      <vt:lpstr>VNI-Aptima</vt:lpstr>
      <vt:lpstr>Wingdings</vt:lpstr>
      <vt:lpstr>Wingdings 2</vt:lpstr>
      <vt:lpstr>Oriel</vt:lpstr>
      <vt:lpstr>Waveform</vt:lpstr>
      <vt:lpstr>Clip</vt:lpstr>
      <vt:lpstr>PowerPoint Presentation</vt:lpstr>
      <vt:lpstr>PowerPoint Presentation</vt:lpstr>
      <vt:lpstr>MỤC TIÊU</vt:lpstr>
      <vt:lpstr>PowerPoint Presentation</vt:lpstr>
      <vt:lpstr>I. NHỮNG YẾU TỐ ẢNH HƯỞNG ĐẾN SỰ PHÁT TRIỂN TÂM LÝ CỦA LỨA TUỔI HỌC SINH THPT</vt:lpstr>
      <vt:lpstr>PowerPoint Presentation</vt:lpstr>
      <vt:lpstr>PowerPoint Presentation</vt:lpstr>
      <vt:lpstr>PowerPoint Presentation</vt:lpstr>
      <vt:lpstr>PowerPoint Presentation</vt:lpstr>
      <vt:lpstr>PowerPoint Presentation</vt:lpstr>
      <vt:lpstr>I. NHỮNG YẾU TỐ ẢNH HƯỞNG ĐẾN SỰ PHÁT TRIỂN TÂM LÝ CỦA LỨA TUỔI HỌC SINH THPT</vt:lpstr>
      <vt:lpstr>2. Đặc điểm cơ thể</vt:lpstr>
      <vt:lpstr>2. Đặc điểm cơ thể</vt:lpstr>
      <vt:lpstr>2. Đặc điểm cơ thể</vt:lpstr>
      <vt:lpstr>PowerPoint Presentation</vt:lpstr>
      <vt:lpstr>3. Điều kiện xã hội của sự phát triển </vt:lpstr>
      <vt:lpstr> 3.  Điều kiện xã hội của sự phát triển </vt:lpstr>
      <vt:lpstr>LỰA CHỌN NỘI DUNG DẠY HỌC</vt:lpstr>
      <vt:lpstr>II. HOẠT ĐỘNG HỌC TẬP VÀ SỰ PHÁT TRIỂN TRÍ TUỆ CỦA LỨA TUỔI HỌC SINH THPT </vt:lpstr>
      <vt:lpstr>II. HOẠT ĐỘNG HỌC TẬP VÀ SỰ PHÁT TRIỂN TRÍ TUỆ CỦA LỨA TUỔI HỌC SINH THPT </vt:lpstr>
      <vt:lpstr>II. HOẠT ĐỘNG HỌC TẬP VÀ SỰ PHÁT TRIỂN TRÍ TUỆ CỦA LỨA TUỔI HỌC SINH THPT </vt:lpstr>
      <vt:lpstr>2. Đặc điểm của sự phát triển trí tuệ</vt:lpstr>
      <vt:lpstr>2.  Đặc điểm của sự phát triển trí tuệ</vt:lpstr>
      <vt:lpstr>   III. NHỮNG ĐẶC ĐIỂM NHÂN CÁCH CHỦ YẾU</vt:lpstr>
      <vt:lpstr>PowerPoint Presentation</vt:lpstr>
      <vt:lpstr>2.  Sự hình thành thế giới quan</vt:lpstr>
      <vt:lpstr>3. Giao tiếp và đời sống tình cảm</vt:lpstr>
      <vt:lpstr>PowerPoint Presentation</vt:lpstr>
      <vt:lpstr>PowerPoint Presentation</vt:lpstr>
      <vt:lpstr>IV. HOẠT ĐỘNG LAO ĐỘNG VÀ SỰ LỰA CHỌN NGHỀ NGHIỆP</vt:lpstr>
      <vt:lpstr>IV. HOẠT ĐỘNG LAO ĐỘNG VÀ SỰ LỰA CHỌN NGHỀ NGHIỆP</vt:lpstr>
      <vt:lpstr>V. MỘT SỐ VẤN ĐỀ GIÁO DỤC</vt:lpstr>
      <vt:lpstr>Thảo luận</vt:lpstr>
      <vt:lpstr>PowerPoint Presentation</vt:lpstr>
      <vt:lpstr>PowerPoint Presentation</vt:lpstr>
      <vt:lpstr>PowerPoint Presentation</vt:lpstr>
      <vt:lpstr>PowerPoint Presentation</vt:lpstr>
      <vt:lpstr>PowerPoint Presentation</vt:lpstr>
      <vt:lpstr>SƠ ĐỒ QUÁ TRÌNH GIÁO DỤC</vt:lpstr>
      <vt:lpstr>PowerPoint Presentation</vt:lpstr>
      <vt:lpstr>PowerPoint Presentation</vt:lpstr>
      <vt:lpstr>Quá trình GD là tổ hợp của các quá trình bộ phận </vt:lpstr>
      <vt:lpstr>PowerPoint Presentation</vt:lpstr>
      <vt:lpstr>PowerPoint Presentation</vt:lpstr>
      <vt:lpstr>Mối quan hệ giữa 3 khâu</vt:lpstr>
      <vt:lpstr>Lưu ý khi đánh giá hành vi </vt:lpstr>
      <vt:lpstr>PowerPoint Presentation</vt:lpstr>
      <vt:lpstr>Kết luận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Toshiba</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Chuyên đề 1</dc:title>
  <dc:creator>Khanh Ngoc</dc:creator>
  <cp:lastModifiedBy>LE TAT DAT</cp:lastModifiedBy>
  <cp:revision>487</cp:revision>
  <cp:lastPrinted>2014-07-31T00:09:37Z</cp:lastPrinted>
  <dcterms:created xsi:type="dcterms:W3CDTF">2011-06-18T21:57:15Z</dcterms:created>
  <dcterms:modified xsi:type="dcterms:W3CDTF">2015-08-23T03:34:19Z</dcterms:modified>
</cp:coreProperties>
</file>